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6.xml" ContentType="application/vnd.openxmlformats-officedocument.theme+xml"/>
  <Override PartName="/ppt/slideLayouts/slideLayout6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4" r:id="rId1"/>
    <p:sldMasterId id="2147483808" r:id="rId2"/>
    <p:sldMasterId id="2147483745" r:id="rId3"/>
    <p:sldMasterId id="2147483724" r:id="rId4"/>
    <p:sldMasterId id="2147483771" r:id="rId5"/>
    <p:sldMasterId id="2147483823" r:id="rId6"/>
    <p:sldMasterId id="2147483811" r:id="rId7"/>
  </p:sldMasterIdLst>
  <p:notesMasterIdLst>
    <p:notesMasterId r:id="rId45"/>
  </p:notesMasterIdLst>
  <p:handoutMasterIdLst>
    <p:handoutMasterId r:id="rId46"/>
  </p:handoutMasterIdLst>
  <p:sldIdLst>
    <p:sldId id="258" r:id="rId8"/>
    <p:sldId id="301" r:id="rId9"/>
    <p:sldId id="345" r:id="rId10"/>
    <p:sldId id="338" r:id="rId11"/>
    <p:sldId id="331" r:id="rId12"/>
    <p:sldId id="340" r:id="rId13"/>
    <p:sldId id="362" r:id="rId14"/>
    <p:sldId id="339" r:id="rId15"/>
    <p:sldId id="343" r:id="rId16"/>
    <p:sldId id="316" r:id="rId17"/>
    <p:sldId id="344" r:id="rId18"/>
    <p:sldId id="346" r:id="rId19"/>
    <p:sldId id="330" r:id="rId20"/>
    <p:sldId id="341" r:id="rId21"/>
    <p:sldId id="347" r:id="rId22"/>
    <p:sldId id="333" r:id="rId23"/>
    <p:sldId id="359" r:id="rId24"/>
    <p:sldId id="348" r:id="rId25"/>
    <p:sldId id="335" r:id="rId26"/>
    <p:sldId id="294" r:id="rId27"/>
    <p:sldId id="328" r:id="rId28"/>
    <p:sldId id="326" r:id="rId29"/>
    <p:sldId id="327" r:id="rId30"/>
    <p:sldId id="273" r:id="rId31"/>
    <p:sldId id="325" r:id="rId32"/>
    <p:sldId id="350" r:id="rId33"/>
    <p:sldId id="352" r:id="rId34"/>
    <p:sldId id="354" r:id="rId35"/>
    <p:sldId id="355" r:id="rId36"/>
    <p:sldId id="356" r:id="rId37"/>
    <p:sldId id="353" r:id="rId38"/>
    <p:sldId id="357" r:id="rId39"/>
    <p:sldId id="358" r:id="rId40"/>
    <p:sldId id="349" r:id="rId41"/>
    <p:sldId id="360" r:id="rId42"/>
    <p:sldId id="361" r:id="rId43"/>
    <p:sldId id="313"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Pages" id="{DA179EB0-133D-C343-A8D0-E738649A6A28}">
          <p14:sldIdLst>
            <p14:sldId id="258"/>
            <p14:sldId id="301"/>
            <p14:sldId id="345"/>
            <p14:sldId id="338"/>
            <p14:sldId id="331"/>
            <p14:sldId id="340"/>
            <p14:sldId id="362"/>
            <p14:sldId id="339"/>
            <p14:sldId id="343"/>
            <p14:sldId id="316"/>
            <p14:sldId id="344"/>
            <p14:sldId id="346"/>
            <p14:sldId id="330"/>
            <p14:sldId id="341"/>
            <p14:sldId id="347"/>
            <p14:sldId id="333"/>
            <p14:sldId id="359"/>
            <p14:sldId id="348"/>
            <p14:sldId id="335"/>
            <p14:sldId id="294"/>
            <p14:sldId id="328"/>
            <p14:sldId id="326"/>
            <p14:sldId id="327"/>
            <p14:sldId id="273"/>
            <p14:sldId id="325"/>
            <p14:sldId id="350"/>
            <p14:sldId id="352"/>
            <p14:sldId id="354"/>
            <p14:sldId id="355"/>
            <p14:sldId id="356"/>
            <p14:sldId id="353"/>
            <p14:sldId id="357"/>
            <p14:sldId id="358"/>
            <p14:sldId id="349"/>
            <p14:sldId id="360"/>
            <p14:sldId id="361"/>
            <p14:sldId id="313"/>
          </p14:sldIdLst>
        </p14:section>
        <p14:section name="Chapter Pages" id="{4255B42A-DF3E-7941-B786-C84540AE2D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51"/>
    <a:srgbClr val="FAFAFA"/>
    <a:srgbClr val="0184CD"/>
    <a:srgbClr val="000000"/>
    <a:srgbClr val="1782C7"/>
    <a:srgbClr val="E7E8E8"/>
    <a:srgbClr val="EFDC0A"/>
    <a:srgbClr val="E4D209"/>
    <a:srgbClr val="909FB7"/>
    <a:srgbClr val="FFB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FFBD64-8CB4-4449-B249-3EB70ECF99BD}">
  <a:tblStyle styleId="{48FFBD64-8CB4-4449-B249-3EB70ECF99BD}" styleName="Table_0">
    <a:wholeTbl>
      <a:tcTxStyle b="off" i="off">
        <a:font>
          <a:latin typeface="Helvetica Light"/>
          <a:ea typeface="Helvetica Light"/>
          <a:cs typeface="Helvetica Light"/>
        </a:font>
        <a:srgbClr val="000000"/>
      </a:tcTxStyle>
      <a:tcStyle>
        <a:tcBdr>
          <a:left>
            <a:ln w="12700" cap="flat" cmpd="sng">
              <a:solidFill>
                <a:srgbClr val="B8B8B8"/>
              </a:solidFill>
              <a:prstDash val="solid"/>
              <a:round/>
              <a:headEnd type="none" w="med" len="med"/>
              <a:tailEnd type="none" w="med" len="med"/>
            </a:ln>
          </a:left>
          <a:right>
            <a:ln w="12700" cap="flat" cmpd="sng">
              <a:solidFill>
                <a:srgbClr val="B8B8B8"/>
              </a:solidFill>
              <a:prstDash val="solid"/>
              <a:round/>
              <a:headEnd type="none" w="med" len="med"/>
              <a:tailEnd type="none" w="med" len="med"/>
            </a:ln>
          </a:right>
          <a:top>
            <a:ln w="12700" cap="flat" cmpd="sng">
              <a:solidFill>
                <a:srgbClr val="B8B8B8"/>
              </a:solidFill>
              <a:prstDash val="solid"/>
              <a:round/>
              <a:headEnd type="none" w="med" len="med"/>
              <a:tailEnd type="none" w="med" len="med"/>
            </a:ln>
          </a:top>
          <a:bottom>
            <a:ln w="12700" cap="flat" cmpd="sng">
              <a:solidFill>
                <a:srgbClr val="B8B8B8"/>
              </a:solidFill>
              <a:prstDash val="solid"/>
              <a:round/>
              <a:headEnd type="none" w="med" len="med"/>
              <a:tailEnd type="none" w="med" len="med"/>
            </a:ln>
          </a:bottom>
          <a:insideH>
            <a:ln w="12700" cap="flat" cmpd="sng">
              <a:solidFill>
                <a:srgbClr val="B8B8B8"/>
              </a:solidFill>
              <a:prstDash val="solid"/>
              <a:round/>
              <a:headEnd type="none" w="med" len="med"/>
              <a:tailEnd type="none" w="med" len="med"/>
            </a:ln>
          </a:insideH>
          <a:insideV>
            <a:ln w="12700" cap="flat" cmpd="sng">
              <a:solidFill>
                <a:srgbClr val="B8B8B8"/>
              </a:solidFill>
              <a:prstDash val="solid"/>
              <a:round/>
              <a:headEnd type="none" w="med" len="med"/>
              <a:tailEnd type="none" w="med" len="med"/>
            </a:ln>
          </a:insideV>
        </a:tcBdr>
        <a:fill>
          <a:solidFill>
            <a:srgbClr val="EBEBEB"/>
          </a:solidFill>
        </a:fill>
      </a:tcStyle>
    </a:wholeTbl>
    <a:band2H>
      <a:tcTxStyle b="off" i="off"/>
      <a:tcStyle>
        <a:tcBdr/>
        <a:fill>
          <a:solidFill>
            <a:srgbClr val="E1E0DA"/>
          </a:solidFill>
        </a:fill>
      </a:tcStyle>
    </a:band2H>
    <a:firstCol>
      <a:tcTxStyle b="on" i="off">
        <a:font>
          <a:latin typeface="Helvetica"/>
          <a:ea typeface="Helvetica"/>
          <a:cs typeface="Helvetica"/>
        </a:font>
        <a:srgbClr val="FEFDFD"/>
      </a:tcTxStyle>
      <a:tcStyle>
        <a:tcBdr>
          <a:left>
            <a:ln w="12700" cap="flat" cmpd="sng">
              <a:solidFill>
                <a:srgbClr val="606060"/>
              </a:solidFill>
              <a:prstDash val="solid"/>
              <a:round/>
              <a:headEnd type="none" w="med" len="med"/>
              <a:tailEnd type="none" w="med" len="med"/>
            </a:ln>
          </a:left>
          <a:right>
            <a:ln w="12700" cap="flat" cmpd="sng">
              <a:solidFill>
                <a:srgbClr val="606060"/>
              </a:solidFill>
              <a:prstDash val="solid"/>
              <a:round/>
              <a:headEnd type="none" w="med" len="med"/>
              <a:tailEnd type="none" w="med" len="med"/>
            </a:ln>
          </a:right>
          <a:top>
            <a:ln w="127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606060"/>
              </a:solidFill>
              <a:prstDash val="solid"/>
              <a:round/>
              <a:headEnd type="none" w="med" len="med"/>
              <a:tailEnd type="none" w="med" len="med"/>
            </a:ln>
          </a:insideH>
          <a:insideV>
            <a:ln w="12700" cap="flat" cmpd="sng">
              <a:solidFill>
                <a:srgbClr val="606060"/>
              </a:solidFill>
              <a:prstDash val="solid"/>
              <a:round/>
              <a:headEnd type="none" w="med" len="med"/>
              <a:tailEnd type="none" w="med" len="med"/>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cmpd="sng">
              <a:solidFill>
                <a:srgbClr val="B8B8B8"/>
              </a:solidFill>
              <a:prstDash val="solid"/>
              <a:round/>
              <a:headEnd type="none" w="med" len="med"/>
              <a:tailEnd type="none" w="med" len="med"/>
            </a:ln>
          </a:left>
          <a:right>
            <a:ln w="12700" cap="flat" cmpd="sng">
              <a:solidFill>
                <a:srgbClr val="B8B8B8"/>
              </a:solidFill>
              <a:prstDash val="solid"/>
              <a:round/>
              <a:headEnd type="none" w="med" len="med"/>
              <a:tailEnd type="none" w="med" len="med"/>
            </a:ln>
          </a:right>
          <a:top>
            <a:ln w="254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B8B8B8"/>
              </a:solidFill>
              <a:prstDash val="solid"/>
              <a:round/>
              <a:headEnd type="none" w="med" len="med"/>
              <a:tailEnd type="none" w="med" len="med"/>
            </a:ln>
          </a:insideH>
          <a:insideV>
            <a:ln w="12700" cap="flat" cmpd="sng">
              <a:solidFill>
                <a:srgbClr val="B8B8B8"/>
              </a:solidFill>
              <a:prstDash val="solid"/>
              <a:round/>
              <a:headEnd type="none" w="med" len="med"/>
              <a:tailEnd type="none" w="med" len="med"/>
            </a:ln>
          </a:insideV>
        </a:tcBdr>
        <a:fill>
          <a:solidFill>
            <a:srgbClr val="EBEBEB"/>
          </a:solidFill>
        </a:fill>
      </a:tcStyle>
    </a:lastRow>
    <a:firstRow>
      <a:tcTxStyle b="on" i="off">
        <a:font>
          <a:latin typeface="Helvetica"/>
          <a:ea typeface="Helvetica"/>
          <a:cs typeface="Helvetica"/>
        </a:font>
        <a:srgbClr val="FEFDFD"/>
      </a:tcTxStyle>
      <a:tcStyle>
        <a:tcBdr>
          <a:left>
            <a:ln w="12700" cap="flat" cmpd="sng">
              <a:solidFill>
                <a:srgbClr val="606060"/>
              </a:solidFill>
              <a:prstDash val="solid"/>
              <a:round/>
              <a:headEnd type="none" w="med" len="med"/>
              <a:tailEnd type="none" w="med" len="med"/>
            </a:ln>
          </a:left>
          <a:right>
            <a:ln w="12700" cap="flat" cmpd="sng">
              <a:solidFill>
                <a:srgbClr val="606060"/>
              </a:solidFill>
              <a:prstDash val="solid"/>
              <a:round/>
              <a:headEnd type="none" w="med" len="med"/>
              <a:tailEnd type="none" w="med" len="med"/>
            </a:ln>
          </a:right>
          <a:top>
            <a:ln w="12700" cap="flat" cmpd="sng">
              <a:solidFill>
                <a:srgbClr val="606060"/>
              </a:solidFill>
              <a:prstDash val="solid"/>
              <a:round/>
              <a:headEnd type="none" w="med" len="med"/>
              <a:tailEnd type="none" w="med" len="med"/>
            </a:ln>
          </a:top>
          <a:bottom>
            <a:ln w="12700" cap="flat" cmpd="sng">
              <a:solidFill>
                <a:srgbClr val="606060"/>
              </a:solidFill>
              <a:prstDash val="solid"/>
              <a:round/>
              <a:headEnd type="none" w="med" len="med"/>
              <a:tailEnd type="none" w="med" len="med"/>
            </a:ln>
          </a:bottom>
          <a:insideH>
            <a:ln w="12700" cap="flat" cmpd="sng">
              <a:solidFill>
                <a:srgbClr val="606060"/>
              </a:solidFill>
              <a:prstDash val="solid"/>
              <a:round/>
              <a:headEnd type="none" w="med" len="med"/>
              <a:tailEnd type="none" w="med" len="med"/>
            </a:ln>
          </a:insideH>
          <a:insideV>
            <a:ln w="12700" cap="flat" cmpd="sng">
              <a:solidFill>
                <a:srgbClr val="606060"/>
              </a:solidFill>
              <a:prstDash val="solid"/>
              <a:round/>
              <a:headEnd type="none" w="med" len="med"/>
              <a:tailEnd type="none" w="med" len="med"/>
            </a:ln>
          </a:insideV>
        </a:tcBdr>
        <a:fill>
          <a:solidFill>
            <a:srgbClr val="008600"/>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95"/>
    <p:restoredTop sz="88838" autoAdjust="0"/>
  </p:normalViewPr>
  <p:slideViewPr>
    <p:cSldViewPr snapToGrid="0" snapToObjects="1">
      <p:cViewPr varScale="1">
        <p:scale>
          <a:sx n="133" d="100"/>
          <a:sy n="133" d="100"/>
        </p:scale>
        <p:origin x="728" y="184"/>
      </p:cViewPr>
      <p:guideLst/>
    </p:cSldViewPr>
  </p:slid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170" d="100"/>
          <a:sy n="170" d="100"/>
        </p:scale>
        <p:origin x="540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9E2D21-FEB8-144C-8C1E-E4339E0191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D48E451-4A76-BE41-A210-B27A3A135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BC2EE1-2888-7A4D-9D71-07AA5E1F0B8B}" type="datetimeFigureOut">
              <a:t>10/15/21</a:t>
            </a:fld>
            <a:endParaRPr lang="en-US"/>
          </a:p>
        </p:txBody>
      </p:sp>
      <p:sp>
        <p:nvSpPr>
          <p:cNvPr id="4" name="Footer Placeholder 3">
            <a:extLst>
              <a:ext uri="{FF2B5EF4-FFF2-40B4-BE49-F238E27FC236}">
                <a16:creationId xmlns:a16="http://schemas.microsoft.com/office/drawing/2014/main" id="{E8C4F047-91B9-7B49-9F99-3AAB72CB62A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4C77BFF-3DCA-164D-A843-971F8B00185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850885-6757-FF49-A686-D7641ED872A3}" type="slidenum">
              <a:t>‹#›</a:t>
            </a:fld>
            <a:endParaRPr lang="en-US"/>
          </a:p>
        </p:txBody>
      </p:sp>
    </p:spTree>
    <p:extLst>
      <p:ext uri="{BB962C8B-B14F-4D97-AF65-F5344CB8AC3E}">
        <p14:creationId xmlns:p14="http://schemas.microsoft.com/office/powerpoint/2010/main" val="40060114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16712757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53904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3226414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182114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141898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7026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we did this study, what we found</a:t>
            </a:r>
          </a:p>
        </p:txBody>
      </p:sp>
    </p:spTree>
    <p:extLst>
      <p:ext uri="{BB962C8B-B14F-4D97-AF65-F5344CB8AC3E}">
        <p14:creationId xmlns:p14="http://schemas.microsoft.com/office/powerpoint/2010/main" val="2285119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we did this study, what we found</a:t>
            </a:r>
          </a:p>
        </p:txBody>
      </p:sp>
    </p:spTree>
    <p:extLst>
      <p:ext uri="{BB962C8B-B14F-4D97-AF65-F5344CB8AC3E}">
        <p14:creationId xmlns:p14="http://schemas.microsoft.com/office/powerpoint/2010/main" val="2283585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17560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1760790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399926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1214786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i="1" dirty="0"/>
          </a:p>
        </p:txBody>
      </p:sp>
    </p:spTree>
    <p:extLst>
      <p:ext uri="{BB962C8B-B14F-4D97-AF65-F5344CB8AC3E}">
        <p14:creationId xmlns:p14="http://schemas.microsoft.com/office/powerpoint/2010/main" val="4091475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ou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0047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cons w/ text">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469848"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075261"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668149" y="1429753"/>
            <a:ext cx="1006270" cy="1005840"/>
          </a:xfrm>
          <a:prstGeom prst="ellipse">
            <a:avLst/>
          </a:prstGeom>
          <a:solidFill>
            <a:schemeClr val="bg2"/>
          </a:solidFill>
        </p:spPr>
        <p:txBody>
          <a:bodyPr tIns="0" anchor="ctr" anchorCtr="0"/>
          <a:lstStyle>
            <a:lvl1pPr marL="0" indent="0" algn="ctr">
              <a:lnSpc>
                <a:spcPct val="100000"/>
              </a:lnSpc>
              <a:buNone/>
              <a:defRPr sz="3000" b="1">
                <a:no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764150"/>
            <a:ext cx="2527014" cy="424300"/>
          </a:xfrm>
          <a:prstGeom prst="rect">
            <a:avLst/>
          </a:prstGeom>
        </p:spPr>
        <p:txBody>
          <a:bodyPr lIns="64008" anchor="b">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3215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8052801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709476"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561327"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4160344"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6759361"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709476"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3314889"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3314889"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5907777" y="2573501"/>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5907777" y="2961808"/>
            <a:ext cx="2527014"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457954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numbers w/ text - horizontal">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607876"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8" name="Text Placeholder 7">
            <a:extLst>
              <a:ext uri="{FF2B5EF4-FFF2-40B4-BE49-F238E27FC236}">
                <a16:creationId xmlns:a16="http://schemas.microsoft.com/office/drawing/2014/main" id="{52BFF021-868A-0D40-A15A-A12658CC648D}"/>
              </a:ext>
            </a:extLst>
          </p:cNvPr>
          <p:cNvSpPr>
            <a:spLocks noGrp="1" noChangeAspect="1"/>
          </p:cNvSpPr>
          <p:nvPr>
            <p:ph type="body" sz="quarter" idx="15" hasCustomPrompt="1"/>
          </p:nvPr>
        </p:nvSpPr>
        <p:spPr>
          <a:xfrm>
            <a:off x="1169171"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1" name="Text Placeholder 7">
            <a:extLst>
              <a:ext uri="{FF2B5EF4-FFF2-40B4-BE49-F238E27FC236}">
                <a16:creationId xmlns:a16="http://schemas.microsoft.com/office/drawing/2014/main" id="{AD3662F7-3E47-2442-89FA-69F979862FE6}"/>
              </a:ext>
            </a:extLst>
          </p:cNvPr>
          <p:cNvSpPr>
            <a:spLocks noGrp="1" noChangeAspect="1"/>
          </p:cNvSpPr>
          <p:nvPr>
            <p:ph type="body" sz="quarter" idx="16" hasCustomPrompt="1"/>
          </p:nvPr>
        </p:nvSpPr>
        <p:spPr>
          <a:xfrm>
            <a:off x="5091905"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2" name="Text Placeholder 7">
            <a:extLst>
              <a:ext uri="{FF2B5EF4-FFF2-40B4-BE49-F238E27FC236}">
                <a16:creationId xmlns:a16="http://schemas.microsoft.com/office/drawing/2014/main" id="{AA291832-E750-8948-8CDC-440F8C115BAD}"/>
              </a:ext>
            </a:extLst>
          </p:cNvPr>
          <p:cNvSpPr>
            <a:spLocks noGrp="1" noChangeAspect="1"/>
          </p:cNvSpPr>
          <p:nvPr>
            <p:ph type="body" sz="quarter" idx="17" hasCustomPrompt="1"/>
          </p:nvPr>
        </p:nvSpPr>
        <p:spPr>
          <a:xfrm>
            <a:off x="7068512"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607876"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7" name="Text Placeholder 2">
            <a:extLst>
              <a:ext uri="{FF2B5EF4-FFF2-40B4-BE49-F238E27FC236}">
                <a16:creationId xmlns:a16="http://schemas.microsoft.com/office/drawing/2014/main" id="{116ECAFD-50AC-B844-B6F8-EC2D8DAB7727}"/>
              </a:ext>
            </a:extLst>
          </p:cNvPr>
          <p:cNvSpPr>
            <a:spLocks noGrp="1"/>
          </p:cNvSpPr>
          <p:nvPr>
            <p:ph type="body" sz="quarter" idx="21" hasCustomPrompt="1"/>
          </p:nvPr>
        </p:nvSpPr>
        <p:spPr>
          <a:xfrm>
            <a:off x="2564163"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8" name="Text Placeholder 2">
            <a:extLst>
              <a:ext uri="{FF2B5EF4-FFF2-40B4-BE49-F238E27FC236}">
                <a16:creationId xmlns:a16="http://schemas.microsoft.com/office/drawing/2014/main" id="{82C3BD4F-C4E6-1240-B19A-868C6FE93402}"/>
              </a:ext>
            </a:extLst>
          </p:cNvPr>
          <p:cNvSpPr>
            <a:spLocks noGrp="1"/>
          </p:cNvSpPr>
          <p:nvPr>
            <p:ph type="body" sz="quarter" idx="22" hasCustomPrompt="1"/>
          </p:nvPr>
        </p:nvSpPr>
        <p:spPr>
          <a:xfrm>
            <a:off x="2564163"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9" name="Text Placeholder 2">
            <a:extLst>
              <a:ext uri="{FF2B5EF4-FFF2-40B4-BE49-F238E27FC236}">
                <a16:creationId xmlns:a16="http://schemas.microsoft.com/office/drawing/2014/main" id="{EF82FB51-92F0-A345-BB98-0436BCA14349}"/>
              </a:ext>
            </a:extLst>
          </p:cNvPr>
          <p:cNvSpPr>
            <a:spLocks noGrp="1"/>
          </p:cNvSpPr>
          <p:nvPr>
            <p:ph type="body" sz="quarter" idx="23" hasCustomPrompt="1"/>
          </p:nvPr>
        </p:nvSpPr>
        <p:spPr>
          <a:xfrm>
            <a:off x="4530610" y="2573501"/>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40" name="Text Placeholder 2">
            <a:extLst>
              <a:ext uri="{FF2B5EF4-FFF2-40B4-BE49-F238E27FC236}">
                <a16:creationId xmlns:a16="http://schemas.microsoft.com/office/drawing/2014/main" id="{B1780C7F-B382-1444-94CB-9EDE0A450B01}"/>
              </a:ext>
            </a:extLst>
          </p:cNvPr>
          <p:cNvSpPr>
            <a:spLocks noGrp="1"/>
          </p:cNvSpPr>
          <p:nvPr>
            <p:ph type="body" sz="quarter" idx="24" hasCustomPrompt="1"/>
          </p:nvPr>
        </p:nvSpPr>
        <p:spPr>
          <a:xfrm>
            <a:off x="4530610" y="2961808"/>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Text Placeholder 2">
            <a:extLst>
              <a:ext uri="{FF2B5EF4-FFF2-40B4-BE49-F238E27FC236}">
                <a16:creationId xmlns:a16="http://schemas.microsoft.com/office/drawing/2014/main" id="{FA0E660F-1631-CC4C-BCAB-CA7289A98769}"/>
              </a:ext>
            </a:extLst>
          </p:cNvPr>
          <p:cNvSpPr>
            <a:spLocks noGrp="1"/>
          </p:cNvSpPr>
          <p:nvPr>
            <p:ph type="body" sz="quarter" idx="25" hasCustomPrompt="1"/>
          </p:nvPr>
        </p:nvSpPr>
        <p:spPr>
          <a:xfrm>
            <a:off x="6507217" y="2580159"/>
            <a:ext cx="1945903"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3" name="Text Placeholder 2">
            <a:extLst>
              <a:ext uri="{FF2B5EF4-FFF2-40B4-BE49-F238E27FC236}">
                <a16:creationId xmlns:a16="http://schemas.microsoft.com/office/drawing/2014/main" id="{8C48FEF1-2F39-394E-BA9E-EBC1CAA07647}"/>
              </a:ext>
            </a:extLst>
          </p:cNvPr>
          <p:cNvSpPr>
            <a:spLocks noGrp="1"/>
          </p:cNvSpPr>
          <p:nvPr>
            <p:ph type="body" sz="quarter" idx="26" hasCustomPrompt="1"/>
          </p:nvPr>
        </p:nvSpPr>
        <p:spPr>
          <a:xfrm>
            <a:off x="6507217" y="2968466"/>
            <a:ext cx="1945903" cy="424300"/>
          </a:xfrm>
          <a:prstGeom prst="rect">
            <a:avLst/>
          </a:prstGeom>
        </p:spPr>
        <p:txBody>
          <a:bodyPr lIns="64008">
            <a:noAutofit/>
          </a:bodyPr>
          <a:lstStyle>
            <a:lvl1pPr marL="0" indent="0" algn="ctr">
              <a:lnSpc>
                <a:spcPct val="100000"/>
              </a:lnSpc>
              <a:buNone/>
              <a:defRPr lang="en-US" sz="15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4" name="Text Placeholder 7">
            <a:extLst>
              <a:ext uri="{FF2B5EF4-FFF2-40B4-BE49-F238E27FC236}">
                <a16:creationId xmlns:a16="http://schemas.microsoft.com/office/drawing/2014/main" id="{85066BB7-5C0E-6C42-B335-8B870CCE7E7D}"/>
              </a:ext>
            </a:extLst>
          </p:cNvPr>
          <p:cNvSpPr>
            <a:spLocks noGrp="1" noChangeAspect="1"/>
          </p:cNvSpPr>
          <p:nvPr>
            <p:ph type="body" sz="quarter" idx="27" hasCustomPrompt="1"/>
          </p:nvPr>
        </p:nvSpPr>
        <p:spPr>
          <a:xfrm>
            <a:off x="3125458" y="1499869"/>
            <a:ext cx="823312" cy="822960"/>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Tree>
    <p:extLst>
      <p:ext uri="{BB962C8B-B14F-4D97-AF65-F5344CB8AC3E}">
        <p14:creationId xmlns:p14="http://schemas.microsoft.com/office/powerpoint/2010/main" val="7487369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2250894" y="148682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2250894" y="2465697"/>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2250894" y="344457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9" name="Text Placeholder 2">
            <a:extLst>
              <a:ext uri="{FF2B5EF4-FFF2-40B4-BE49-F238E27FC236}">
                <a16:creationId xmlns:a16="http://schemas.microsoft.com/office/drawing/2014/main" id="{5F8D0C76-B7A7-8645-90E0-D494DDA10073}"/>
              </a:ext>
            </a:extLst>
          </p:cNvPr>
          <p:cNvSpPr>
            <a:spLocks noGrp="1"/>
          </p:cNvSpPr>
          <p:nvPr>
            <p:ph type="body" sz="quarter" idx="20" hasCustomPrompt="1"/>
          </p:nvPr>
        </p:nvSpPr>
        <p:spPr>
          <a:xfrm>
            <a:off x="3114381" y="1438205"/>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First list item, which can wrap to two lines</a:t>
            </a:r>
          </a:p>
        </p:txBody>
      </p:sp>
      <p:sp>
        <p:nvSpPr>
          <p:cNvPr id="10" name="Text Placeholder 2">
            <a:extLst>
              <a:ext uri="{FF2B5EF4-FFF2-40B4-BE49-F238E27FC236}">
                <a16:creationId xmlns:a16="http://schemas.microsoft.com/office/drawing/2014/main" id="{FCA59203-9181-BE47-808D-7F38BF353A1B}"/>
              </a:ext>
            </a:extLst>
          </p:cNvPr>
          <p:cNvSpPr>
            <a:spLocks noGrp="1"/>
          </p:cNvSpPr>
          <p:nvPr>
            <p:ph type="body" sz="quarter" idx="21" hasCustomPrompt="1"/>
          </p:nvPr>
        </p:nvSpPr>
        <p:spPr>
          <a:xfrm>
            <a:off x="3114381" y="2417082"/>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Second list item, which can wrap to two lines</a:t>
            </a:r>
          </a:p>
        </p:txBody>
      </p:sp>
      <p:sp>
        <p:nvSpPr>
          <p:cNvPr id="11" name="Text Placeholder 2">
            <a:extLst>
              <a:ext uri="{FF2B5EF4-FFF2-40B4-BE49-F238E27FC236}">
                <a16:creationId xmlns:a16="http://schemas.microsoft.com/office/drawing/2014/main" id="{39AB5A51-E89E-5C44-B784-386A564718B0}"/>
              </a:ext>
            </a:extLst>
          </p:cNvPr>
          <p:cNvSpPr>
            <a:spLocks noGrp="1"/>
          </p:cNvSpPr>
          <p:nvPr>
            <p:ph type="body" sz="quarter" idx="22" hasCustomPrompt="1"/>
          </p:nvPr>
        </p:nvSpPr>
        <p:spPr>
          <a:xfrm>
            <a:off x="3114381" y="3395959"/>
            <a:ext cx="3599299"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Third list item, which can wrap to two lines</a:t>
            </a:r>
          </a:p>
        </p:txBody>
      </p:sp>
    </p:spTree>
    <p:extLst>
      <p:ext uri="{BB962C8B-B14F-4D97-AF65-F5344CB8AC3E}">
        <p14:creationId xmlns:p14="http://schemas.microsoft.com/office/powerpoint/2010/main" val="2851404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bers w/ text - vertical">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22" name="Text Placeholder 7">
            <a:extLst>
              <a:ext uri="{FF2B5EF4-FFF2-40B4-BE49-F238E27FC236}">
                <a16:creationId xmlns:a16="http://schemas.microsoft.com/office/drawing/2014/main" id="{982665CF-9B4F-9C4B-A5FB-0D11038E1B0E}"/>
              </a:ext>
            </a:extLst>
          </p:cNvPr>
          <p:cNvSpPr>
            <a:spLocks noGrp="1" noChangeAspect="1"/>
          </p:cNvSpPr>
          <p:nvPr>
            <p:ph type="body" sz="quarter" idx="15" hasCustomPrompt="1"/>
          </p:nvPr>
        </p:nvSpPr>
        <p:spPr>
          <a:xfrm>
            <a:off x="344869" y="147835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3" name="Text Placeholder 7">
            <a:extLst>
              <a:ext uri="{FF2B5EF4-FFF2-40B4-BE49-F238E27FC236}">
                <a16:creationId xmlns:a16="http://schemas.microsoft.com/office/drawing/2014/main" id="{FC533FD9-1192-E143-9F5A-633D64AA1D3B}"/>
              </a:ext>
            </a:extLst>
          </p:cNvPr>
          <p:cNvSpPr>
            <a:spLocks noGrp="1" noChangeAspect="1"/>
          </p:cNvSpPr>
          <p:nvPr>
            <p:ph type="body" sz="quarter" idx="16" hasCustomPrompt="1"/>
          </p:nvPr>
        </p:nvSpPr>
        <p:spPr>
          <a:xfrm>
            <a:off x="344869" y="245723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4" name="Text Placeholder 7">
            <a:extLst>
              <a:ext uri="{FF2B5EF4-FFF2-40B4-BE49-F238E27FC236}">
                <a16:creationId xmlns:a16="http://schemas.microsoft.com/office/drawing/2014/main" id="{0A338210-7BAF-BB48-AE04-208BD43F8A7C}"/>
              </a:ext>
            </a:extLst>
          </p:cNvPr>
          <p:cNvSpPr>
            <a:spLocks noGrp="1" noChangeAspect="1"/>
          </p:cNvSpPr>
          <p:nvPr>
            <p:ph type="body" sz="quarter" idx="17" hasCustomPrompt="1"/>
          </p:nvPr>
        </p:nvSpPr>
        <p:spPr>
          <a:xfrm>
            <a:off x="344869" y="3436106"/>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1" name="Text Placeholder 7">
            <a:extLst>
              <a:ext uri="{FF2B5EF4-FFF2-40B4-BE49-F238E27FC236}">
                <a16:creationId xmlns:a16="http://schemas.microsoft.com/office/drawing/2014/main" id="{3FE07D77-3860-4D4F-A0EA-83ECAE4E6F3B}"/>
              </a:ext>
            </a:extLst>
          </p:cNvPr>
          <p:cNvSpPr>
            <a:spLocks noGrp="1" noChangeAspect="1"/>
          </p:cNvSpPr>
          <p:nvPr>
            <p:ph type="body" sz="quarter" idx="18" hasCustomPrompt="1"/>
          </p:nvPr>
        </p:nvSpPr>
        <p:spPr>
          <a:xfrm>
            <a:off x="4622229" y="1478353"/>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5" name="Text Placeholder 7">
            <a:extLst>
              <a:ext uri="{FF2B5EF4-FFF2-40B4-BE49-F238E27FC236}">
                <a16:creationId xmlns:a16="http://schemas.microsoft.com/office/drawing/2014/main" id="{938535DD-E9C5-864C-8926-7E3D83BFFE95}"/>
              </a:ext>
            </a:extLst>
          </p:cNvPr>
          <p:cNvSpPr>
            <a:spLocks noGrp="1" noChangeAspect="1"/>
          </p:cNvSpPr>
          <p:nvPr>
            <p:ph type="body" sz="quarter" idx="19" hasCustomPrompt="1"/>
          </p:nvPr>
        </p:nvSpPr>
        <p:spPr>
          <a:xfrm>
            <a:off x="4622229" y="2457230"/>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26" name="Text Placeholder 7">
            <a:extLst>
              <a:ext uri="{FF2B5EF4-FFF2-40B4-BE49-F238E27FC236}">
                <a16:creationId xmlns:a16="http://schemas.microsoft.com/office/drawing/2014/main" id="{D80D6D79-50A6-CC4F-9C70-E7DF46E75836}"/>
              </a:ext>
            </a:extLst>
          </p:cNvPr>
          <p:cNvSpPr>
            <a:spLocks noGrp="1" noChangeAspect="1"/>
          </p:cNvSpPr>
          <p:nvPr>
            <p:ph type="body" sz="quarter" idx="20" hasCustomPrompt="1"/>
          </p:nvPr>
        </p:nvSpPr>
        <p:spPr>
          <a:xfrm>
            <a:off x="4622229" y="3436106"/>
            <a:ext cx="652602" cy="649224"/>
          </a:xfrm>
          <a:prstGeom prst="ellipse">
            <a:avLst/>
          </a:prstGeom>
          <a:solidFill>
            <a:schemeClr val="bg2"/>
          </a:solidFill>
        </p:spPr>
        <p:txBody>
          <a:bodyPr tIns="0" anchor="ctr" anchorCtr="0"/>
          <a:lstStyle>
            <a:lvl1pPr marL="0" indent="0" algn="ctr">
              <a:lnSpc>
                <a:spcPct val="100000"/>
              </a:lnSpc>
              <a:buNone/>
              <a:defRPr sz="3000" b="1">
                <a:solidFill>
                  <a:schemeClr val="bg1"/>
                </a:solidFill>
              </a:defRPr>
            </a:lvl1pPr>
          </a:lstStyle>
          <a:p>
            <a:pPr lvl="0"/>
            <a:r>
              <a:rPr lang="en-US" dirty="0"/>
              <a:t>#</a:t>
            </a:r>
          </a:p>
        </p:txBody>
      </p:sp>
      <p:sp>
        <p:nvSpPr>
          <p:cNvPr id="15" name="Text Placeholder 2">
            <a:extLst>
              <a:ext uri="{FF2B5EF4-FFF2-40B4-BE49-F238E27FC236}">
                <a16:creationId xmlns:a16="http://schemas.microsoft.com/office/drawing/2014/main" id="{955B327E-9974-A747-9E2A-4D36D9075150}"/>
              </a:ext>
            </a:extLst>
          </p:cNvPr>
          <p:cNvSpPr>
            <a:spLocks noGrp="1"/>
          </p:cNvSpPr>
          <p:nvPr>
            <p:ph type="body" sz="quarter" idx="21" hasCustomPrompt="1"/>
          </p:nvPr>
        </p:nvSpPr>
        <p:spPr>
          <a:xfrm>
            <a:off x="1208358" y="1438205"/>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First list item, which can wrap to two lines</a:t>
            </a:r>
          </a:p>
        </p:txBody>
      </p:sp>
      <p:sp>
        <p:nvSpPr>
          <p:cNvPr id="27" name="Text Placeholder 2">
            <a:extLst>
              <a:ext uri="{FF2B5EF4-FFF2-40B4-BE49-F238E27FC236}">
                <a16:creationId xmlns:a16="http://schemas.microsoft.com/office/drawing/2014/main" id="{00C32198-953C-DC44-94A7-1B0FEE489084}"/>
              </a:ext>
            </a:extLst>
          </p:cNvPr>
          <p:cNvSpPr>
            <a:spLocks noGrp="1"/>
          </p:cNvSpPr>
          <p:nvPr>
            <p:ph type="body" sz="quarter" idx="22" hasCustomPrompt="1"/>
          </p:nvPr>
        </p:nvSpPr>
        <p:spPr>
          <a:xfrm>
            <a:off x="1208358" y="2417082"/>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Second list item, which can wrap to two lines</a:t>
            </a:r>
          </a:p>
        </p:txBody>
      </p:sp>
      <p:sp>
        <p:nvSpPr>
          <p:cNvPr id="28" name="Text Placeholder 2">
            <a:extLst>
              <a:ext uri="{FF2B5EF4-FFF2-40B4-BE49-F238E27FC236}">
                <a16:creationId xmlns:a16="http://schemas.microsoft.com/office/drawing/2014/main" id="{6B00E38A-BD1F-D44C-9620-AF9EFCE3C462}"/>
              </a:ext>
            </a:extLst>
          </p:cNvPr>
          <p:cNvSpPr>
            <a:spLocks noGrp="1"/>
          </p:cNvSpPr>
          <p:nvPr>
            <p:ph type="body" sz="quarter" idx="23" hasCustomPrompt="1"/>
          </p:nvPr>
        </p:nvSpPr>
        <p:spPr>
          <a:xfrm>
            <a:off x="1208358" y="3395959"/>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Third list item, which can wrap to two lines</a:t>
            </a:r>
          </a:p>
        </p:txBody>
      </p:sp>
      <p:sp>
        <p:nvSpPr>
          <p:cNvPr id="29" name="Text Placeholder 2">
            <a:extLst>
              <a:ext uri="{FF2B5EF4-FFF2-40B4-BE49-F238E27FC236}">
                <a16:creationId xmlns:a16="http://schemas.microsoft.com/office/drawing/2014/main" id="{ED9ED32F-6928-9745-B977-56D8A4568F83}"/>
              </a:ext>
            </a:extLst>
          </p:cNvPr>
          <p:cNvSpPr>
            <a:spLocks noGrp="1"/>
          </p:cNvSpPr>
          <p:nvPr>
            <p:ph type="body" sz="quarter" idx="24" hasCustomPrompt="1"/>
          </p:nvPr>
        </p:nvSpPr>
        <p:spPr>
          <a:xfrm>
            <a:off x="5485716" y="1438205"/>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Fourth list item, which can wrap to two lines</a:t>
            </a:r>
          </a:p>
        </p:txBody>
      </p:sp>
      <p:sp>
        <p:nvSpPr>
          <p:cNvPr id="31" name="Text Placeholder 2">
            <a:extLst>
              <a:ext uri="{FF2B5EF4-FFF2-40B4-BE49-F238E27FC236}">
                <a16:creationId xmlns:a16="http://schemas.microsoft.com/office/drawing/2014/main" id="{23C3B905-5EE4-4546-A614-7BB5B3CBBAC6}"/>
              </a:ext>
            </a:extLst>
          </p:cNvPr>
          <p:cNvSpPr>
            <a:spLocks noGrp="1"/>
          </p:cNvSpPr>
          <p:nvPr>
            <p:ph type="body" sz="quarter" idx="25" hasCustomPrompt="1"/>
          </p:nvPr>
        </p:nvSpPr>
        <p:spPr>
          <a:xfrm>
            <a:off x="5485716" y="2417082"/>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Fifth list item, which can wrap to two lines</a:t>
            </a:r>
          </a:p>
        </p:txBody>
      </p:sp>
      <p:sp>
        <p:nvSpPr>
          <p:cNvPr id="32" name="Text Placeholder 2">
            <a:extLst>
              <a:ext uri="{FF2B5EF4-FFF2-40B4-BE49-F238E27FC236}">
                <a16:creationId xmlns:a16="http://schemas.microsoft.com/office/drawing/2014/main" id="{D2B47E08-3831-3A42-BEBF-654B73EF09BD}"/>
              </a:ext>
            </a:extLst>
          </p:cNvPr>
          <p:cNvSpPr>
            <a:spLocks noGrp="1"/>
          </p:cNvSpPr>
          <p:nvPr>
            <p:ph type="body" sz="quarter" idx="26" hasCustomPrompt="1"/>
          </p:nvPr>
        </p:nvSpPr>
        <p:spPr>
          <a:xfrm>
            <a:off x="5485716" y="3395959"/>
            <a:ext cx="3202986" cy="746454"/>
          </a:xfrm>
          <a:prstGeom prst="rect">
            <a:avLst/>
          </a:prstGeom>
        </p:spPr>
        <p:txBody>
          <a:bodyPr lIns="64008" anchor="ctr">
            <a:noAutofit/>
          </a:bodyPr>
          <a:lstStyle>
            <a:lvl1pPr marL="0" indent="0" algn="l">
              <a:lnSpc>
                <a:spcPct val="100000"/>
              </a:lnSpc>
              <a:buNone/>
              <a:defRPr lang="en-US" sz="18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Sixth list item, which can wrap to two lines</a:t>
            </a:r>
          </a:p>
        </p:txBody>
      </p:sp>
    </p:spTree>
    <p:extLst>
      <p:ext uri="{BB962C8B-B14F-4D97-AF65-F5344CB8AC3E}">
        <p14:creationId xmlns:p14="http://schemas.microsoft.com/office/powerpoint/2010/main" val="2271627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ats - 2 numbers">
    <p:spTree>
      <p:nvGrpSpPr>
        <p:cNvPr id="1" name="Shape 16"/>
        <p:cNvGrpSpPr/>
        <p:nvPr/>
      </p:nvGrpSpPr>
      <p:grpSpPr>
        <a:xfrm>
          <a:off x="0" y="0"/>
          <a:ext cx="0" cy="0"/>
          <a:chOff x="0" y="0"/>
          <a:chExt cx="0" cy="0"/>
        </a:xfrm>
      </p:grpSpPr>
      <p:sp>
        <p:nvSpPr>
          <p:cNvPr id="27" name="Text Placeholder 2">
            <a:extLst>
              <a:ext uri="{FF2B5EF4-FFF2-40B4-BE49-F238E27FC236}">
                <a16:creationId xmlns:a16="http://schemas.microsoft.com/office/drawing/2014/main" id="{37B5C1DC-0C10-294B-95BF-2F2C22BEB0BB}"/>
              </a:ext>
            </a:extLst>
          </p:cNvPr>
          <p:cNvSpPr>
            <a:spLocks noGrp="1"/>
          </p:cNvSpPr>
          <p:nvPr>
            <p:ph type="body" sz="quarter" idx="12" hasCustomPrompt="1"/>
          </p:nvPr>
        </p:nvSpPr>
        <p:spPr>
          <a:xfrm>
            <a:off x="1218670"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1218670"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572000" y="1699925"/>
            <a:ext cx="0" cy="2233836"/>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891877" y="1941329"/>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1506911" y="1909240"/>
            <a:ext cx="1960379" cy="1416966"/>
          </a:xfrm>
          <a:prstGeom prst="rect">
            <a:avLst/>
          </a:prstGeom>
        </p:spPr>
        <p:txBody>
          <a:bodyPr lIns="0" tIns="0" rIns="0" bIns="0" anchor="t" anchorCtr="0">
            <a:noAutofit/>
          </a:bodyPr>
          <a:lstStyle>
            <a:lvl1pPr marL="4763" indent="0" algn="l">
              <a:lnSpc>
                <a:spcPct val="80000"/>
              </a:lnSpc>
              <a:buNone/>
              <a:tabLst/>
              <a:defRPr sz="14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3408883" y="2421992"/>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21" name="Text Placeholder 2">
            <a:extLst>
              <a:ext uri="{FF2B5EF4-FFF2-40B4-BE49-F238E27FC236}">
                <a16:creationId xmlns:a16="http://schemas.microsoft.com/office/drawing/2014/main" id="{16AD0AA7-F34F-4246-B805-2B6BB88D0922}"/>
              </a:ext>
            </a:extLst>
          </p:cNvPr>
          <p:cNvSpPr>
            <a:spLocks noGrp="1"/>
          </p:cNvSpPr>
          <p:nvPr>
            <p:ph type="body" sz="quarter" idx="27" hasCustomPrompt="1"/>
          </p:nvPr>
        </p:nvSpPr>
        <p:spPr>
          <a:xfrm>
            <a:off x="5330401" y="1389666"/>
            <a:ext cx="2527014" cy="424300"/>
          </a:xfrm>
          <a:prstGeom prst="rect">
            <a:avLst/>
          </a:prstGeom>
        </p:spPr>
        <p:txBody>
          <a:bodyPr lIns="64008">
            <a:noAutofit/>
          </a:bodyPr>
          <a:lstStyle>
            <a:lvl1pPr marL="0" indent="0" algn="ctr">
              <a:lnSpc>
                <a:spcPct val="100000"/>
              </a:lnSpc>
              <a:buNone/>
              <a:defRPr lang="en-US" sz="1300" b="1" i="0" cap="all" baseline="0">
                <a:solidFill>
                  <a:schemeClr val="bg1">
                    <a:lumMod val="65000"/>
                  </a:schemeClr>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2" name="Text Placeholder 2">
            <a:extLst>
              <a:ext uri="{FF2B5EF4-FFF2-40B4-BE49-F238E27FC236}">
                <a16:creationId xmlns:a16="http://schemas.microsoft.com/office/drawing/2014/main" id="{21CC184C-01A4-D04B-AE0B-95550D5446F1}"/>
              </a:ext>
            </a:extLst>
          </p:cNvPr>
          <p:cNvSpPr>
            <a:spLocks noGrp="1"/>
          </p:cNvSpPr>
          <p:nvPr>
            <p:ph type="body" sz="quarter" idx="28" hasCustomPrompt="1"/>
          </p:nvPr>
        </p:nvSpPr>
        <p:spPr>
          <a:xfrm>
            <a:off x="5330401" y="3580932"/>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3" name="Text Placeholder 9">
            <a:extLst>
              <a:ext uri="{FF2B5EF4-FFF2-40B4-BE49-F238E27FC236}">
                <a16:creationId xmlns:a16="http://schemas.microsoft.com/office/drawing/2014/main" id="{612D7DE7-5255-C94F-A466-875F57AFF27E}"/>
              </a:ext>
            </a:extLst>
          </p:cNvPr>
          <p:cNvSpPr>
            <a:spLocks noGrp="1"/>
          </p:cNvSpPr>
          <p:nvPr>
            <p:ph type="body" sz="quarter" idx="29" hasCustomPrompt="1"/>
          </p:nvPr>
        </p:nvSpPr>
        <p:spPr>
          <a:xfrm>
            <a:off x="5003608" y="1941329"/>
            <a:ext cx="501580"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24" name="Text Placeholder 9">
            <a:extLst>
              <a:ext uri="{FF2B5EF4-FFF2-40B4-BE49-F238E27FC236}">
                <a16:creationId xmlns:a16="http://schemas.microsoft.com/office/drawing/2014/main" id="{5642AEB8-8A86-5F49-B34B-260B15A4462C}"/>
              </a:ext>
            </a:extLst>
          </p:cNvPr>
          <p:cNvSpPr>
            <a:spLocks noGrp="1"/>
          </p:cNvSpPr>
          <p:nvPr>
            <p:ph type="body" sz="quarter" idx="30" hasCustomPrompt="1"/>
          </p:nvPr>
        </p:nvSpPr>
        <p:spPr>
          <a:xfrm>
            <a:off x="5618642" y="1909240"/>
            <a:ext cx="1960379" cy="1416966"/>
          </a:xfrm>
          <a:prstGeom prst="rect">
            <a:avLst/>
          </a:prstGeom>
        </p:spPr>
        <p:txBody>
          <a:bodyPr lIns="0" tIns="0" rIns="0" bIns="0" anchor="t" anchorCtr="0">
            <a:noAutofit/>
          </a:bodyPr>
          <a:lstStyle>
            <a:lvl1pPr marL="4763" indent="0" algn="l">
              <a:lnSpc>
                <a:spcPct val="80000"/>
              </a:lnSpc>
              <a:buNone/>
              <a:tabLst/>
              <a:defRPr sz="14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5" name="Text Placeholder 9">
            <a:extLst>
              <a:ext uri="{FF2B5EF4-FFF2-40B4-BE49-F238E27FC236}">
                <a16:creationId xmlns:a16="http://schemas.microsoft.com/office/drawing/2014/main" id="{D608BA89-C4A8-704E-AC0A-F3BEDE683409}"/>
              </a:ext>
            </a:extLst>
          </p:cNvPr>
          <p:cNvSpPr>
            <a:spLocks noGrp="1"/>
          </p:cNvSpPr>
          <p:nvPr>
            <p:ph type="body" sz="quarter" idx="31" hasCustomPrompt="1"/>
          </p:nvPr>
        </p:nvSpPr>
        <p:spPr>
          <a:xfrm>
            <a:off x="7520614" y="2421992"/>
            <a:ext cx="702031" cy="687718"/>
          </a:xfrm>
          <a:prstGeom prst="rect">
            <a:avLst/>
          </a:prstGeom>
        </p:spPr>
        <p:txBody>
          <a:bodyPr lIns="0" tIns="0" rIns="0" bIns="0" anchor="t" anchorCtr="0">
            <a:noAutofit/>
          </a:bodyPr>
          <a:lstStyle>
            <a:lvl1pPr marL="4763" indent="0" algn="l">
              <a:lnSpc>
                <a:spcPct val="80000"/>
              </a:lnSpc>
              <a:buNone/>
              <a:tabLst/>
              <a:defRPr sz="8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M</a:t>
            </a:r>
          </a:p>
        </p:txBody>
      </p:sp>
    </p:spTree>
    <p:extLst>
      <p:ext uri="{BB962C8B-B14F-4D97-AF65-F5344CB8AC3E}">
        <p14:creationId xmlns:p14="http://schemas.microsoft.com/office/powerpoint/2010/main" val="162397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s - 3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36" name="Text Placeholder 2">
            <a:extLst>
              <a:ext uri="{FF2B5EF4-FFF2-40B4-BE49-F238E27FC236}">
                <a16:creationId xmlns:a16="http://schemas.microsoft.com/office/drawing/2014/main" id="{93C8FB82-288F-A648-AD26-E9D13B151D69}"/>
              </a:ext>
            </a:extLst>
          </p:cNvPr>
          <p:cNvSpPr>
            <a:spLocks noGrp="1"/>
          </p:cNvSpPr>
          <p:nvPr>
            <p:ph type="body" sz="quarter" idx="20" hasCustomPrompt="1"/>
          </p:nvPr>
        </p:nvSpPr>
        <p:spPr>
          <a:xfrm>
            <a:off x="256840"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3065801" y="1561500"/>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9">
            <a:extLst>
              <a:ext uri="{FF2B5EF4-FFF2-40B4-BE49-F238E27FC236}">
                <a16:creationId xmlns:a16="http://schemas.microsoft.com/office/drawing/2014/main" id="{5E2ACB70-A1AC-4346-BD4D-334AFB2CAD0A}"/>
              </a:ext>
            </a:extLst>
          </p:cNvPr>
          <p:cNvSpPr>
            <a:spLocks noGrp="1"/>
          </p:cNvSpPr>
          <p:nvPr>
            <p:ph type="body" sz="quarter" idx="14" hasCustomPrompt="1"/>
          </p:nvPr>
        </p:nvSpPr>
        <p:spPr>
          <a:xfrm>
            <a:off x="206997"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19" name="Text Placeholder 9">
            <a:extLst>
              <a:ext uri="{FF2B5EF4-FFF2-40B4-BE49-F238E27FC236}">
                <a16:creationId xmlns:a16="http://schemas.microsoft.com/office/drawing/2014/main" id="{42EDC512-AD27-5844-A327-102036EE37E7}"/>
              </a:ext>
            </a:extLst>
          </p:cNvPr>
          <p:cNvSpPr>
            <a:spLocks noGrp="1"/>
          </p:cNvSpPr>
          <p:nvPr>
            <p:ph type="body" sz="quarter" idx="25" hasCustomPrompt="1"/>
          </p:nvPr>
        </p:nvSpPr>
        <p:spPr>
          <a:xfrm>
            <a:off x="709114" y="1816252"/>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20" name="Text Placeholder 9">
            <a:extLst>
              <a:ext uri="{FF2B5EF4-FFF2-40B4-BE49-F238E27FC236}">
                <a16:creationId xmlns:a16="http://schemas.microsoft.com/office/drawing/2014/main" id="{47B0F113-6B5E-1C4A-9F6A-D3B17E00265A}"/>
              </a:ext>
            </a:extLst>
          </p:cNvPr>
          <p:cNvSpPr>
            <a:spLocks noGrp="1"/>
          </p:cNvSpPr>
          <p:nvPr>
            <p:ph type="body" sz="quarter" idx="26" hasCustomPrompt="1"/>
          </p:nvPr>
        </p:nvSpPr>
        <p:spPr>
          <a:xfrm>
            <a:off x="2339222"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3308493"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35" name="Straight Connector 34">
            <a:extLst>
              <a:ext uri="{FF2B5EF4-FFF2-40B4-BE49-F238E27FC236}">
                <a16:creationId xmlns:a16="http://schemas.microsoft.com/office/drawing/2014/main" id="{DAD1EBF1-9480-F341-BF2F-3F4E7AEE132B}"/>
              </a:ext>
            </a:extLst>
          </p:cNvPr>
          <p:cNvCxnSpPr>
            <a:cxnSpLocks/>
          </p:cNvCxnSpPr>
          <p:nvPr userDrawn="1"/>
        </p:nvCxnSpPr>
        <p:spPr>
          <a:xfrm>
            <a:off x="6074818" y="1561500"/>
            <a:ext cx="0" cy="200451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9">
            <a:extLst>
              <a:ext uri="{FF2B5EF4-FFF2-40B4-BE49-F238E27FC236}">
                <a16:creationId xmlns:a16="http://schemas.microsoft.com/office/drawing/2014/main" id="{7C0B2B62-A9DC-0B43-9993-1214F588BFF8}"/>
              </a:ext>
            </a:extLst>
          </p:cNvPr>
          <p:cNvSpPr>
            <a:spLocks noGrp="1"/>
          </p:cNvSpPr>
          <p:nvPr>
            <p:ph type="body" sz="quarter" idx="29" hasCustomPrompt="1"/>
          </p:nvPr>
        </p:nvSpPr>
        <p:spPr>
          <a:xfrm>
            <a:off x="3258650"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3760767" y="1816252"/>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43" name="Text Placeholder 9">
            <a:extLst>
              <a:ext uri="{FF2B5EF4-FFF2-40B4-BE49-F238E27FC236}">
                <a16:creationId xmlns:a16="http://schemas.microsoft.com/office/drawing/2014/main" id="{B2C1F089-2891-8C4A-9CA8-65B518949E54}"/>
              </a:ext>
            </a:extLst>
          </p:cNvPr>
          <p:cNvSpPr>
            <a:spLocks noGrp="1"/>
          </p:cNvSpPr>
          <p:nvPr>
            <p:ph type="body" sz="quarter" idx="31" hasCustomPrompt="1"/>
          </p:nvPr>
        </p:nvSpPr>
        <p:spPr>
          <a:xfrm>
            <a:off x="5390875"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
        <p:nvSpPr>
          <p:cNvPr id="45" name="Text Placeholder 2">
            <a:extLst>
              <a:ext uri="{FF2B5EF4-FFF2-40B4-BE49-F238E27FC236}">
                <a16:creationId xmlns:a16="http://schemas.microsoft.com/office/drawing/2014/main" id="{2F7E586F-4D63-A445-99F4-2AC2768B63C2}"/>
              </a:ext>
            </a:extLst>
          </p:cNvPr>
          <p:cNvSpPr>
            <a:spLocks noGrp="1"/>
          </p:cNvSpPr>
          <p:nvPr>
            <p:ph type="body" sz="quarter" idx="33" hasCustomPrompt="1"/>
          </p:nvPr>
        </p:nvSpPr>
        <p:spPr>
          <a:xfrm>
            <a:off x="6328177" y="3125620"/>
            <a:ext cx="2527014" cy="424300"/>
          </a:xfrm>
          <a:prstGeom prst="rect">
            <a:avLst/>
          </a:prstGeom>
        </p:spPr>
        <p:txBody>
          <a:bodyPr lIns="64008">
            <a:noAutofit/>
          </a:bodyPr>
          <a:lstStyle>
            <a:lvl1pPr marL="0" indent="0" algn="ctr">
              <a:lnSpc>
                <a:spcPct val="100000"/>
              </a:lnSpc>
              <a:buNone/>
              <a:defRPr lang="en-US" sz="14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6" name="Text Placeholder 9">
            <a:extLst>
              <a:ext uri="{FF2B5EF4-FFF2-40B4-BE49-F238E27FC236}">
                <a16:creationId xmlns:a16="http://schemas.microsoft.com/office/drawing/2014/main" id="{6A3CEDFC-ADEC-FF47-880C-5EDFC9A34C24}"/>
              </a:ext>
            </a:extLst>
          </p:cNvPr>
          <p:cNvSpPr>
            <a:spLocks noGrp="1"/>
          </p:cNvSpPr>
          <p:nvPr>
            <p:ph type="body" sz="quarter" idx="34" hasCustomPrompt="1"/>
          </p:nvPr>
        </p:nvSpPr>
        <p:spPr>
          <a:xfrm>
            <a:off x="6278334" y="1889982"/>
            <a:ext cx="501580"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47" name="Text Placeholder 9">
            <a:extLst>
              <a:ext uri="{FF2B5EF4-FFF2-40B4-BE49-F238E27FC236}">
                <a16:creationId xmlns:a16="http://schemas.microsoft.com/office/drawing/2014/main" id="{60B5477F-EEF7-4141-A48E-57AE446BB8CF}"/>
              </a:ext>
            </a:extLst>
          </p:cNvPr>
          <p:cNvSpPr>
            <a:spLocks noGrp="1"/>
          </p:cNvSpPr>
          <p:nvPr>
            <p:ph type="body" sz="quarter" idx="35" hasCustomPrompt="1"/>
          </p:nvPr>
        </p:nvSpPr>
        <p:spPr>
          <a:xfrm>
            <a:off x="6780451" y="1816252"/>
            <a:ext cx="1619086" cy="1170149"/>
          </a:xfrm>
          <a:prstGeom prst="rect">
            <a:avLst/>
          </a:prstGeom>
        </p:spPr>
        <p:txBody>
          <a:bodyPr lIns="0" tIns="0" rIns="0" bIns="0" anchor="t" anchorCtr="0">
            <a:noAutofit/>
          </a:bodyPr>
          <a:lstStyle>
            <a:lvl1pPr marL="4763" indent="0" algn="l">
              <a:lnSpc>
                <a:spcPct val="80000"/>
              </a:lnSpc>
              <a:buNone/>
              <a:tabLst/>
              <a:defRPr sz="12000" b="1" i="0" spc="-120" baseline="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48" name="Text Placeholder 9">
            <a:extLst>
              <a:ext uri="{FF2B5EF4-FFF2-40B4-BE49-F238E27FC236}">
                <a16:creationId xmlns:a16="http://schemas.microsoft.com/office/drawing/2014/main" id="{C1E333DD-F985-614E-9F73-5C22F5DC6197}"/>
              </a:ext>
            </a:extLst>
          </p:cNvPr>
          <p:cNvSpPr>
            <a:spLocks noGrp="1"/>
          </p:cNvSpPr>
          <p:nvPr>
            <p:ph type="body" sz="quarter" idx="36" hasCustomPrompt="1"/>
          </p:nvPr>
        </p:nvSpPr>
        <p:spPr>
          <a:xfrm>
            <a:off x="8410559" y="2233841"/>
            <a:ext cx="702031" cy="687718"/>
          </a:xfrm>
          <a:prstGeom prst="rect">
            <a:avLst/>
          </a:prstGeom>
        </p:spPr>
        <p:txBody>
          <a:bodyPr lIns="0" tIns="0" rIns="0" bIns="0" anchor="t" anchorCtr="0">
            <a:noAutofit/>
          </a:bodyPr>
          <a:lstStyle>
            <a:lvl1pPr marL="4763" indent="0" algn="l">
              <a:lnSpc>
                <a:spcPct val="80000"/>
              </a:lnSpc>
              <a:buNone/>
              <a:tabLst/>
              <a:defRPr sz="7000" b="1" i="0">
                <a:solidFill>
                  <a:schemeClr val="tx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K</a:t>
            </a:r>
          </a:p>
        </p:txBody>
      </p:sp>
    </p:spTree>
    <p:extLst>
      <p:ext uri="{BB962C8B-B14F-4D97-AF65-F5344CB8AC3E}">
        <p14:creationId xmlns:p14="http://schemas.microsoft.com/office/powerpoint/2010/main" val="32757601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ts - 4 numbers">
    <p:spTree>
      <p:nvGrpSpPr>
        <p:cNvPr id="1" name="Shape 16"/>
        <p:cNvGrpSpPr/>
        <p:nvPr/>
      </p:nvGrpSpPr>
      <p:grpSpPr>
        <a:xfrm>
          <a:off x="0" y="0"/>
          <a:ext cx="0" cy="0"/>
          <a:chOff x="0" y="0"/>
          <a:chExt cx="0" cy="0"/>
        </a:xfrm>
      </p:grpSpPr>
      <p:sp>
        <p:nvSpPr>
          <p:cNvPr id="30" name="Title Placeholder 4">
            <a:extLst>
              <a:ext uri="{FF2B5EF4-FFF2-40B4-BE49-F238E27FC236}">
                <a16:creationId xmlns:a16="http://schemas.microsoft.com/office/drawing/2014/main" id="{B1BEE3FB-4899-844F-8455-B9295D81677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cxnSp>
        <p:nvCxnSpPr>
          <p:cNvPr id="12" name="Straight Connector 11">
            <a:extLst>
              <a:ext uri="{FF2B5EF4-FFF2-40B4-BE49-F238E27FC236}">
                <a16:creationId xmlns:a16="http://schemas.microsoft.com/office/drawing/2014/main" id="{03D5DF17-D6A2-F84F-B37C-4ABADE73E5F4}"/>
              </a:ext>
            </a:extLst>
          </p:cNvPr>
          <p:cNvCxnSpPr>
            <a:cxnSpLocks/>
          </p:cNvCxnSpPr>
          <p:nvPr userDrawn="1"/>
        </p:nvCxnSpPr>
        <p:spPr>
          <a:xfrm>
            <a:off x="4271291" y="1063687"/>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08C00A95-89FE-8C4A-90B8-C3BDFD87EA7E}"/>
              </a:ext>
            </a:extLst>
          </p:cNvPr>
          <p:cNvSpPr>
            <a:spLocks noGrp="1"/>
          </p:cNvSpPr>
          <p:nvPr>
            <p:ph type="body" sz="quarter" idx="28" hasCustomPrompt="1"/>
          </p:nvPr>
        </p:nvSpPr>
        <p:spPr>
          <a:xfrm>
            <a:off x="1541112"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42" name="Text Placeholder 9">
            <a:extLst>
              <a:ext uri="{FF2B5EF4-FFF2-40B4-BE49-F238E27FC236}">
                <a16:creationId xmlns:a16="http://schemas.microsoft.com/office/drawing/2014/main" id="{D4BBFE2B-BE2E-ED48-9D91-C818ED8BFEBC}"/>
              </a:ext>
            </a:extLst>
          </p:cNvPr>
          <p:cNvSpPr>
            <a:spLocks noGrp="1"/>
          </p:cNvSpPr>
          <p:nvPr>
            <p:ph type="body" sz="quarter" idx="30" hasCustomPrompt="1"/>
          </p:nvPr>
        </p:nvSpPr>
        <p:spPr>
          <a:xfrm>
            <a:off x="1031452" y="1177746"/>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cxnSp>
        <p:nvCxnSpPr>
          <p:cNvPr id="17" name="Straight Connector 16">
            <a:extLst>
              <a:ext uri="{FF2B5EF4-FFF2-40B4-BE49-F238E27FC236}">
                <a16:creationId xmlns:a16="http://schemas.microsoft.com/office/drawing/2014/main" id="{32DB2E35-C3F7-9044-BA9D-9FC4C8B2EB70}"/>
              </a:ext>
            </a:extLst>
          </p:cNvPr>
          <p:cNvCxnSpPr>
            <a:cxnSpLocks/>
          </p:cNvCxnSpPr>
          <p:nvPr userDrawn="1"/>
        </p:nvCxnSpPr>
        <p:spPr>
          <a:xfrm flipH="1">
            <a:off x="1239919" y="2865181"/>
            <a:ext cx="2673746"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B9557E04-A219-BA4D-9B32-218ABEAB9B48}"/>
              </a:ext>
            </a:extLst>
          </p:cNvPr>
          <p:cNvSpPr>
            <a:spLocks noGrp="1"/>
          </p:cNvSpPr>
          <p:nvPr>
            <p:ph type="body" sz="quarter" idx="31" hasCustomPrompt="1"/>
          </p:nvPr>
        </p:nvSpPr>
        <p:spPr>
          <a:xfrm>
            <a:off x="4930111" y="2226012"/>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cxnSp>
        <p:nvCxnSpPr>
          <p:cNvPr id="23" name="Straight Connector 22">
            <a:extLst>
              <a:ext uri="{FF2B5EF4-FFF2-40B4-BE49-F238E27FC236}">
                <a16:creationId xmlns:a16="http://schemas.microsoft.com/office/drawing/2014/main" id="{C72A7021-16B1-CE46-AEAF-480257DB9E6D}"/>
              </a:ext>
            </a:extLst>
          </p:cNvPr>
          <p:cNvCxnSpPr>
            <a:cxnSpLocks/>
          </p:cNvCxnSpPr>
          <p:nvPr userDrawn="1"/>
        </p:nvCxnSpPr>
        <p:spPr>
          <a:xfrm flipH="1">
            <a:off x="4632947" y="2865181"/>
            <a:ext cx="2665688"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CD33FF0-9117-354D-ACAC-BF23A4019F8B}"/>
              </a:ext>
            </a:extLst>
          </p:cNvPr>
          <p:cNvCxnSpPr>
            <a:cxnSpLocks/>
          </p:cNvCxnSpPr>
          <p:nvPr userDrawn="1"/>
        </p:nvCxnSpPr>
        <p:spPr>
          <a:xfrm>
            <a:off x="4271291" y="3045909"/>
            <a:ext cx="0" cy="1598901"/>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15B6FEF1-62EB-2447-9A20-6556DC0C0538}"/>
              </a:ext>
            </a:extLst>
          </p:cNvPr>
          <p:cNvSpPr>
            <a:spLocks noGrp="1"/>
          </p:cNvSpPr>
          <p:nvPr>
            <p:ph type="body" sz="quarter" idx="33" hasCustomPrompt="1"/>
          </p:nvPr>
        </p:nvSpPr>
        <p:spPr>
          <a:xfrm>
            <a:off x="1541112" y="4208234"/>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7" name="Text Placeholder 2">
            <a:extLst>
              <a:ext uri="{FF2B5EF4-FFF2-40B4-BE49-F238E27FC236}">
                <a16:creationId xmlns:a16="http://schemas.microsoft.com/office/drawing/2014/main" id="{E3A72080-AD8B-9144-A66D-309BBA5D7725}"/>
              </a:ext>
            </a:extLst>
          </p:cNvPr>
          <p:cNvSpPr>
            <a:spLocks noGrp="1"/>
          </p:cNvSpPr>
          <p:nvPr>
            <p:ph type="body" sz="quarter" idx="35" hasCustomPrompt="1"/>
          </p:nvPr>
        </p:nvSpPr>
        <p:spPr>
          <a:xfrm>
            <a:off x="4930111" y="4208234"/>
            <a:ext cx="2071360" cy="424300"/>
          </a:xfrm>
          <a:prstGeom prst="rect">
            <a:avLst/>
          </a:prstGeom>
        </p:spPr>
        <p:txBody>
          <a:bodyPr lIns="64008">
            <a:noAutofit/>
          </a:bodyPr>
          <a:lstStyle>
            <a:lvl1pPr marL="0" indent="0" algn="ctr">
              <a:lnSpc>
                <a:spcPct val="100000"/>
              </a:lnSpc>
              <a:buNone/>
              <a:defRPr lang="en-US" sz="1200" b="1" i="0" baseline="0">
                <a:solidFill>
                  <a:schemeClr val="bg1">
                    <a:lumMod val="65000"/>
                  </a:schemeClr>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33" name="Text Placeholder 9">
            <a:extLst>
              <a:ext uri="{FF2B5EF4-FFF2-40B4-BE49-F238E27FC236}">
                <a16:creationId xmlns:a16="http://schemas.microsoft.com/office/drawing/2014/main" id="{DC86F9DB-9BDC-724F-9F14-0879D80A0315}"/>
              </a:ext>
            </a:extLst>
          </p:cNvPr>
          <p:cNvSpPr>
            <a:spLocks noGrp="1"/>
          </p:cNvSpPr>
          <p:nvPr>
            <p:ph type="body" sz="quarter" idx="36" hasCustomPrompt="1"/>
          </p:nvPr>
        </p:nvSpPr>
        <p:spPr>
          <a:xfrm>
            <a:off x="1031452" y="3167481"/>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7" name="Text Placeholder 9">
            <a:extLst>
              <a:ext uri="{FF2B5EF4-FFF2-40B4-BE49-F238E27FC236}">
                <a16:creationId xmlns:a16="http://schemas.microsoft.com/office/drawing/2014/main" id="{EB648499-AF8A-4D4A-9B0D-174F2CE604CE}"/>
              </a:ext>
            </a:extLst>
          </p:cNvPr>
          <p:cNvSpPr>
            <a:spLocks noGrp="1"/>
          </p:cNvSpPr>
          <p:nvPr>
            <p:ph type="body" sz="quarter" idx="37" hasCustomPrompt="1"/>
          </p:nvPr>
        </p:nvSpPr>
        <p:spPr>
          <a:xfrm>
            <a:off x="4420451" y="1177746"/>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
        <p:nvSpPr>
          <p:cNvPr id="38" name="Text Placeholder 9">
            <a:extLst>
              <a:ext uri="{FF2B5EF4-FFF2-40B4-BE49-F238E27FC236}">
                <a16:creationId xmlns:a16="http://schemas.microsoft.com/office/drawing/2014/main" id="{9D0D7A0B-6030-8C40-A69F-7D4A92E5CD03}"/>
              </a:ext>
            </a:extLst>
          </p:cNvPr>
          <p:cNvSpPr>
            <a:spLocks noGrp="1"/>
          </p:cNvSpPr>
          <p:nvPr>
            <p:ph type="body" sz="quarter" idx="38" hasCustomPrompt="1"/>
          </p:nvPr>
        </p:nvSpPr>
        <p:spPr>
          <a:xfrm>
            <a:off x="4420451" y="3167481"/>
            <a:ext cx="3090680" cy="1048265"/>
          </a:xfrm>
          <a:prstGeom prst="rect">
            <a:avLst/>
          </a:prstGeom>
        </p:spPr>
        <p:txBody>
          <a:bodyPr lIns="0" tIns="0" rIns="0" bIns="0" anchor="t" anchorCtr="0">
            <a:noAutofit/>
          </a:bodyPr>
          <a:lstStyle>
            <a:lvl1pPr marL="4763" indent="0" algn="ctr">
              <a:lnSpc>
                <a:spcPct val="80000"/>
              </a:lnSpc>
              <a:buNone/>
              <a:tabLst/>
              <a:defRPr sz="9000" b="1" i="0" spc="-120" baseline="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00</a:t>
            </a:r>
          </a:p>
        </p:txBody>
      </p:sp>
    </p:spTree>
    <p:extLst>
      <p:ext uri="{BB962C8B-B14F-4D97-AF65-F5344CB8AC3E}">
        <p14:creationId xmlns:p14="http://schemas.microsoft.com/office/powerpoint/2010/main" val="37249571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g Header &amp; 1 Column Bullet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1267707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g Header &amp; 2 Column Bulle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69" y="1881352"/>
            <a:ext cx="4072431"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9" name="Text Placeholder 5">
            <a:extLst>
              <a:ext uri="{FF2B5EF4-FFF2-40B4-BE49-F238E27FC236}">
                <a16:creationId xmlns:a16="http://schemas.microsoft.com/office/drawing/2014/main" id="{234C4187-7DD2-CC40-8131-9EA2065E8C16}"/>
              </a:ext>
            </a:extLst>
          </p:cNvPr>
          <p:cNvSpPr>
            <a:spLocks noGrp="1"/>
          </p:cNvSpPr>
          <p:nvPr>
            <p:ph type="body" sz="quarter" idx="16" hasCustomPrompt="1"/>
          </p:nvPr>
        </p:nvSpPr>
        <p:spPr>
          <a:xfrm>
            <a:off x="4572805" y="1881352"/>
            <a:ext cx="4072431" cy="2709862"/>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6524545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with Title">
    <p:spTree>
      <p:nvGrpSpPr>
        <p:cNvPr id="1" name=""/>
        <p:cNvGrpSpPr/>
        <p:nvPr/>
      </p:nvGrpSpPr>
      <p:grpSpPr>
        <a:xfrm>
          <a:off x="0" y="0"/>
          <a:ext cx="0" cy="0"/>
          <a:chOff x="0" y="0"/>
          <a:chExt cx="0" cy="0"/>
        </a:xfrm>
      </p:grpSpPr>
      <p:sp>
        <p:nvSpPr>
          <p:cNvPr id="7" name="Title Placeholder 4">
            <a:extLst>
              <a:ext uri="{FF2B5EF4-FFF2-40B4-BE49-F238E27FC236}">
                <a16:creationId xmlns:a16="http://schemas.microsoft.com/office/drawing/2014/main" id="{D1E6DB9C-9875-2946-A828-C8D7CCC905FD}"/>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Click to edit Master title style</a:t>
            </a:r>
          </a:p>
        </p:txBody>
      </p:sp>
    </p:spTree>
    <p:extLst>
      <p:ext uri="{BB962C8B-B14F-4D97-AF65-F5344CB8AC3E}">
        <p14:creationId xmlns:p14="http://schemas.microsoft.com/office/powerpoint/2010/main" val="7292890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g Header &amp; 1 Column Numbere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85A9666-5B97-D448-81A6-4496C3B0177B}"/>
              </a:ext>
            </a:extLst>
          </p:cNvPr>
          <p:cNvSpPr>
            <a:spLocks noGrp="1"/>
          </p:cNvSpPr>
          <p:nvPr>
            <p:ph type="body" sz="quarter" idx="13" hasCustomPrompt="1"/>
          </p:nvPr>
        </p:nvSpPr>
        <p:spPr>
          <a:xfrm>
            <a:off x="499569" y="1881352"/>
            <a:ext cx="6035039"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4" name="Text Placeholder 2">
            <a:extLst>
              <a:ext uri="{FF2B5EF4-FFF2-40B4-BE49-F238E27FC236}">
                <a16:creationId xmlns:a16="http://schemas.microsoft.com/office/drawing/2014/main" id="{745D81D1-2FE0-2341-80DF-CFF320BA8421}"/>
              </a:ext>
            </a:extLst>
          </p:cNvPr>
          <p:cNvSpPr>
            <a:spLocks noGrp="1"/>
          </p:cNvSpPr>
          <p:nvPr>
            <p:ph type="body" sz="quarter" idx="10" hasCustomPrompt="1"/>
          </p:nvPr>
        </p:nvSpPr>
        <p:spPr>
          <a:xfrm>
            <a:off x="499570" y="1255713"/>
            <a:ext cx="83015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5" name="Title Placeholder 4">
            <a:extLst>
              <a:ext uri="{FF2B5EF4-FFF2-40B4-BE49-F238E27FC236}">
                <a16:creationId xmlns:a16="http://schemas.microsoft.com/office/drawing/2014/main" id="{1F2617F7-0353-C142-9B1C-F7EE0C427CCE}"/>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8677515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g Header &amp; 2 Column Numbered">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3BD6F80A-C4E1-404B-9EA7-3AFD6A7641F8}"/>
              </a:ext>
            </a:extLst>
          </p:cNvPr>
          <p:cNvSpPr>
            <a:spLocks noGrp="1"/>
          </p:cNvSpPr>
          <p:nvPr>
            <p:ph type="body" sz="quarter" idx="15" hasCustomPrompt="1"/>
          </p:nvPr>
        </p:nvSpPr>
        <p:spPr>
          <a:xfrm>
            <a:off x="499569" y="1881352"/>
            <a:ext cx="4072431"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9" name="Text Placeholder 5">
            <a:extLst>
              <a:ext uri="{FF2B5EF4-FFF2-40B4-BE49-F238E27FC236}">
                <a16:creationId xmlns:a16="http://schemas.microsoft.com/office/drawing/2014/main" id="{234C4187-7DD2-CC40-8131-9EA2065E8C16}"/>
              </a:ext>
            </a:extLst>
          </p:cNvPr>
          <p:cNvSpPr>
            <a:spLocks noGrp="1"/>
          </p:cNvSpPr>
          <p:nvPr>
            <p:ph type="body" sz="quarter" idx="16" hasCustomPrompt="1"/>
          </p:nvPr>
        </p:nvSpPr>
        <p:spPr>
          <a:xfrm>
            <a:off x="4572805" y="1881352"/>
            <a:ext cx="4072431" cy="2709862"/>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6" name="Text Placeholder 2">
            <a:extLst>
              <a:ext uri="{FF2B5EF4-FFF2-40B4-BE49-F238E27FC236}">
                <a16:creationId xmlns:a16="http://schemas.microsoft.com/office/drawing/2014/main" id="{CB1D3B18-1680-A949-AB3F-5DD8F4823464}"/>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Click to edit large header text</a:t>
            </a:r>
          </a:p>
        </p:txBody>
      </p:sp>
      <p:sp>
        <p:nvSpPr>
          <p:cNvPr id="7" name="Title Placeholder 4">
            <a:extLst>
              <a:ext uri="{FF2B5EF4-FFF2-40B4-BE49-F238E27FC236}">
                <a16:creationId xmlns:a16="http://schemas.microsoft.com/office/drawing/2014/main" id="{F4496127-805F-1D43-8C02-EECE68B8016B}"/>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5488470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1188">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g Header and 1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499570" y="1896460"/>
            <a:ext cx="6035040" cy="2559926"/>
          </a:xfrm>
          <a:prstGeom prst="rect">
            <a:avLst/>
          </a:prstGeom>
        </p:spPr>
        <p:txBody>
          <a:bodyPr lIns="64008">
            <a:normAutofit/>
          </a:bodyPr>
          <a:lstStyle>
            <a:lvl1pPr marL="0" indent="0">
              <a:lnSpc>
                <a:spcPct val="120000"/>
              </a:lnSpc>
              <a:buNone/>
              <a:defRPr lang="en-US" sz="18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It is a period of civil war. Rebel spaceships, striking from a hidden base, have won their first victory against the evil Galactic Empire. During the battle, Rebel spies managed to steal secret plans to the Empire’s ultimate weapon, the Death Star, an armored space station with enough power to destroy an entire planet.</a:t>
            </a:r>
          </a:p>
        </p:txBody>
      </p:sp>
      <p:sp>
        <p:nvSpPr>
          <p:cNvPr id="11" name="Text Placeholder 2">
            <a:extLst>
              <a:ext uri="{FF2B5EF4-FFF2-40B4-BE49-F238E27FC236}">
                <a16:creationId xmlns:a16="http://schemas.microsoft.com/office/drawing/2014/main" id="{2785D688-E963-6E4C-84A4-E9F0BDBD9D0B}"/>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5" name="Title Placeholder 4">
            <a:extLst>
              <a:ext uri="{FF2B5EF4-FFF2-40B4-BE49-F238E27FC236}">
                <a16:creationId xmlns:a16="http://schemas.microsoft.com/office/drawing/2014/main" id="{8B0374A1-DEAB-1A46-9502-CFB8A811BD9F}"/>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9304553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g Header and 2 Column Paragraph">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4E4BC6BB-2C8B-6441-A641-343796D172C7}"/>
              </a:ext>
            </a:extLst>
          </p:cNvPr>
          <p:cNvSpPr>
            <a:spLocks noGrp="1"/>
          </p:cNvSpPr>
          <p:nvPr>
            <p:ph type="body" sz="quarter" idx="12" hasCustomPrompt="1"/>
          </p:nvPr>
        </p:nvSpPr>
        <p:spPr>
          <a:xfrm>
            <a:off x="504827" y="1896460"/>
            <a:ext cx="4067174" cy="2612478"/>
          </a:xfrm>
          <a:prstGeom prst="rect">
            <a:avLst/>
          </a:prstGeom>
        </p:spPr>
        <p:txBody>
          <a:bodyPr lIns="64008" r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It is a period of civil war. Rebel spaceships, striking from a hidden base, have won their first victory against the evil Galactic Empire. During the battle, Rebel spies managed to steal secret plans to the Empire’s ultimate weapon, the Death Star, an armored</a:t>
            </a:r>
          </a:p>
        </p:txBody>
      </p:sp>
      <p:sp>
        <p:nvSpPr>
          <p:cNvPr id="5" name="Text Placeholder 2">
            <a:extLst>
              <a:ext uri="{FF2B5EF4-FFF2-40B4-BE49-F238E27FC236}">
                <a16:creationId xmlns:a16="http://schemas.microsoft.com/office/drawing/2014/main" id="{3DB3BC13-D241-2749-88CC-F393E57DE8CC}"/>
              </a:ext>
            </a:extLst>
          </p:cNvPr>
          <p:cNvSpPr>
            <a:spLocks noGrp="1"/>
          </p:cNvSpPr>
          <p:nvPr>
            <p:ph type="body" sz="quarter" idx="13" hasCustomPrompt="1"/>
          </p:nvPr>
        </p:nvSpPr>
        <p:spPr>
          <a:xfrm>
            <a:off x="4572000" y="1896460"/>
            <a:ext cx="4076700" cy="2612478"/>
          </a:xfrm>
          <a:prstGeom prst="rect">
            <a:avLst/>
          </a:prstGeom>
        </p:spPr>
        <p:txBody>
          <a:bodyPr lIns="228600">
            <a:normAutofit/>
          </a:bodyPr>
          <a:lstStyle>
            <a:lvl1pPr marL="0" indent="0">
              <a:lnSpc>
                <a:spcPct val="120000"/>
              </a:lnSpc>
              <a:buNone/>
              <a:defRPr lang="en-US" sz="1600" b="0" i="0">
                <a:solidFill>
                  <a:schemeClr val="tx1"/>
                </a:solidFill>
                <a:effectLst/>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space station with enough power to destroy an entire planet. Pursued by the Empire’s sinister agents, Princess Leia races home aboard her starship, custodian of the stolen plans that can save her people and restore freedom to the galaxy….</a:t>
            </a:r>
          </a:p>
        </p:txBody>
      </p:sp>
      <p:sp>
        <p:nvSpPr>
          <p:cNvPr id="7" name="Text Placeholder 2">
            <a:extLst>
              <a:ext uri="{FF2B5EF4-FFF2-40B4-BE49-F238E27FC236}">
                <a16:creationId xmlns:a16="http://schemas.microsoft.com/office/drawing/2014/main" id="{5BF1F728-AC73-9B49-BEE2-F8C20A05102A}"/>
              </a:ext>
            </a:extLst>
          </p:cNvPr>
          <p:cNvSpPr>
            <a:spLocks noGrp="1"/>
          </p:cNvSpPr>
          <p:nvPr>
            <p:ph type="body" sz="quarter" idx="10" hasCustomPrompt="1"/>
          </p:nvPr>
        </p:nvSpPr>
        <p:spPr>
          <a:xfrm>
            <a:off x="499570" y="1255713"/>
            <a:ext cx="8149130" cy="536301"/>
          </a:xfrm>
          <a:prstGeom prst="rect">
            <a:avLst/>
          </a:prstGeom>
        </p:spPr>
        <p:txBody>
          <a:bodyPr lIns="64008" anchor="b" anchorCtr="0">
            <a:normAutofit/>
          </a:bodyPr>
          <a:lstStyle>
            <a:lvl1pPr marL="0" indent="0">
              <a:buNone/>
              <a:defRPr sz="3000" b="1" i="0">
                <a:solidFill>
                  <a:schemeClr val="tx1"/>
                </a:solidFill>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Click to edit large header text</a:t>
            </a:r>
          </a:p>
        </p:txBody>
      </p:sp>
      <p:sp>
        <p:nvSpPr>
          <p:cNvPr id="6" name="Title Placeholder 4">
            <a:extLst>
              <a:ext uri="{FF2B5EF4-FFF2-40B4-BE49-F238E27FC236}">
                <a16:creationId xmlns:a16="http://schemas.microsoft.com/office/drawing/2014/main" id="{74626925-A26A-2946-866E-F60DEAF090B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8871422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Bullets">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69" y="1132489"/>
            <a:ext cx="6035039" cy="3581315"/>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8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5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Tree>
    <p:extLst>
      <p:ext uri="{BB962C8B-B14F-4D97-AF65-F5344CB8AC3E}">
        <p14:creationId xmlns:p14="http://schemas.microsoft.com/office/powerpoint/2010/main" val="29394336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Bullets">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3" y="1123950"/>
            <a:ext cx="4076699" cy="3467100"/>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69" y="1123950"/>
            <a:ext cx="4076699" cy="3467100"/>
          </a:xfrm>
          <a:prstGeom prst="rect">
            <a:avLst/>
          </a:prstGeom>
        </p:spPr>
        <p:txBody>
          <a:bodyPr/>
          <a:lstStyle>
            <a:lvl1pPr marL="228600" marR="0" indent="-228600" algn="l" defTabSz="914400" rtl="0" eaLnBrk="1" fontAlgn="auto" latinLnBrk="0" hangingPunct="1">
              <a:lnSpc>
                <a:spcPct val="112000"/>
              </a:lnSpc>
              <a:spcBef>
                <a:spcPts val="1000"/>
              </a:spcBef>
              <a:spcAft>
                <a:spcPts val="0"/>
              </a:spcAft>
              <a:buClr>
                <a:schemeClr val="tx1"/>
              </a:buClr>
              <a:buSzTx/>
              <a:buFont typeface="Arial" panose="020B0604020202020204" pitchFamily="34" charset="0"/>
              <a:buChar char="•"/>
              <a:tabLst/>
              <a:defRPr sz="1600"/>
            </a:lvl1pPr>
            <a:lvl2pPr marL="685800" marR="0"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sz="1400"/>
            </a:lvl2pPr>
            <a:lvl3pPr>
              <a:lnSpc>
                <a:spcPct val="112000"/>
              </a:lnSpc>
              <a:spcBef>
                <a:spcPts val="1000"/>
              </a:spcBef>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685800" marR="0" lvl="1" indent="-228600" algn="l" defTabSz="914400" rtl="0" eaLnBrk="1" fontAlgn="auto" latinLnBrk="0" hangingPunct="1">
              <a:lnSpc>
                <a:spcPct val="112000"/>
              </a:lnSpc>
              <a:spcBef>
                <a:spcPts val="1000"/>
              </a:spcBef>
              <a:spcAft>
                <a:spcPts val="0"/>
              </a:spcAft>
              <a:buClr>
                <a:schemeClr val="tx1"/>
              </a:buClr>
              <a:buSzTx/>
              <a:buFont typeface="System Font Regular"/>
              <a:buChar char="◦"/>
              <a:tabLst/>
              <a:defRPr/>
            </a:pPr>
            <a:r>
              <a:rPr lang="en-US" dirty="0"/>
              <a:t>Rebel spaceships, striking from a hidden base, have won their first victory against the evil Galactic Empire</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1663927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Numbered">
    <p:spTree>
      <p:nvGrpSpPr>
        <p:cNvPr id="1" name=""/>
        <p:cNvGrpSpPr/>
        <p:nvPr/>
      </p:nvGrpSpPr>
      <p:grpSpPr>
        <a:xfrm>
          <a:off x="0" y="0"/>
          <a:ext cx="0" cy="0"/>
          <a:chOff x="0" y="0"/>
          <a:chExt cx="0" cy="0"/>
        </a:xfrm>
      </p:grpSpPr>
      <p:sp>
        <p:nvSpPr>
          <p:cNvPr id="4" name="Title Placeholder 4">
            <a:extLst>
              <a:ext uri="{FF2B5EF4-FFF2-40B4-BE49-F238E27FC236}">
                <a16:creationId xmlns:a16="http://schemas.microsoft.com/office/drawing/2014/main" id="{F16BFF81-7BCA-8F45-B05B-F1553CCA2F7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
        <p:nvSpPr>
          <p:cNvPr id="6" name="Text Placeholder 5">
            <a:extLst>
              <a:ext uri="{FF2B5EF4-FFF2-40B4-BE49-F238E27FC236}">
                <a16:creationId xmlns:a16="http://schemas.microsoft.com/office/drawing/2014/main" id="{D77431DB-09F7-EB4C-93BC-54A4B7469A11}"/>
              </a:ext>
            </a:extLst>
          </p:cNvPr>
          <p:cNvSpPr>
            <a:spLocks noGrp="1"/>
          </p:cNvSpPr>
          <p:nvPr>
            <p:ph type="body" sz="quarter" idx="13" hasCustomPrompt="1"/>
          </p:nvPr>
        </p:nvSpPr>
        <p:spPr>
          <a:xfrm>
            <a:off x="499569" y="1132489"/>
            <a:ext cx="6035039" cy="3581315"/>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8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5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Tree>
    <p:extLst>
      <p:ext uri="{BB962C8B-B14F-4D97-AF65-F5344CB8AC3E}">
        <p14:creationId xmlns:p14="http://schemas.microsoft.com/office/powerpoint/2010/main" val="2967720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Numbered">
    <p:spTree>
      <p:nvGrpSpPr>
        <p:cNvPr id="1" name=""/>
        <p:cNvGrpSpPr/>
        <p:nvPr/>
      </p:nvGrpSpPr>
      <p:grpSpPr>
        <a:xfrm>
          <a:off x="0" y="0"/>
          <a:ext cx="0" cy="0"/>
          <a:chOff x="0" y="0"/>
          <a:chExt cx="0" cy="0"/>
        </a:xfrm>
      </p:grpSpPr>
      <p:sp>
        <p:nvSpPr>
          <p:cNvPr id="9" name="Text Placeholder 5">
            <a:extLst>
              <a:ext uri="{FF2B5EF4-FFF2-40B4-BE49-F238E27FC236}">
                <a16:creationId xmlns:a16="http://schemas.microsoft.com/office/drawing/2014/main" id="{96E3C299-013F-234E-A392-DA25EE1D7994}"/>
              </a:ext>
            </a:extLst>
          </p:cNvPr>
          <p:cNvSpPr>
            <a:spLocks noGrp="1"/>
          </p:cNvSpPr>
          <p:nvPr>
            <p:ph type="body" sz="quarter" idx="15" hasCustomPrompt="1"/>
          </p:nvPr>
        </p:nvSpPr>
        <p:spPr>
          <a:xfrm>
            <a:off x="497033" y="1123950"/>
            <a:ext cx="4076699" cy="3467100"/>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10" name="Text Placeholder 5">
            <a:extLst>
              <a:ext uri="{FF2B5EF4-FFF2-40B4-BE49-F238E27FC236}">
                <a16:creationId xmlns:a16="http://schemas.microsoft.com/office/drawing/2014/main" id="{02A3980F-2B97-D74E-A68C-2D83486B9A77}"/>
              </a:ext>
            </a:extLst>
          </p:cNvPr>
          <p:cNvSpPr>
            <a:spLocks noGrp="1"/>
          </p:cNvSpPr>
          <p:nvPr>
            <p:ph type="body" sz="quarter" idx="16" hasCustomPrompt="1"/>
          </p:nvPr>
        </p:nvSpPr>
        <p:spPr>
          <a:xfrm>
            <a:off x="4570269" y="1123950"/>
            <a:ext cx="4076699" cy="3467100"/>
          </a:xfrm>
          <a:prstGeom prst="rect">
            <a:avLst/>
          </a:prstGeom>
        </p:spPr>
        <p:txBody>
          <a:bodyPr/>
          <a:lstStyle>
            <a:lvl1pPr marL="3429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600"/>
            </a:lvl1pPr>
            <a:lvl2pPr marL="800100" marR="0" indent="-342900" algn="l" defTabSz="914400" rtl="0" eaLnBrk="1" fontAlgn="auto" latinLnBrk="0" hangingPunct="1">
              <a:lnSpc>
                <a:spcPct val="112000"/>
              </a:lnSpc>
              <a:spcBef>
                <a:spcPts val="1000"/>
              </a:spcBef>
              <a:spcAft>
                <a:spcPts val="0"/>
              </a:spcAft>
              <a:buClr>
                <a:schemeClr val="tx1"/>
              </a:buClr>
              <a:buSzTx/>
              <a:buFont typeface="+mj-lt"/>
              <a:buAutoNum type="arabicPeriod"/>
              <a:tabLst/>
              <a:defRPr sz="1400"/>
            </a:lvl2pPr>
            <a:lvl3pPr marL="1257300" indent="-342900">
              <a:lnSpc>
                <a:spcPct val="112000"/>
              </a:lnSpc>
              <a:spcBef>
                <a:spcPts val="1000"/>
              </a:spcBef>
              <a:buFont typeface="+mj-lt"/>
              <a:buAutoNum type="arabicPeriod"/>
              <a:defRPr sz="1300"/>
            </a:lvl3pPr>
          </a:lstStyle>
          <a:p>
            <a:pPr lvl="0"/>
            <a:r>
              <a:rPr lang="en-US" dirty="0"/>
              <a:t>It is a period of civil war</a:t>
            </a:r>
          </a:p>
          <a:p>
            <a:pPr lvl="1"/>
            <a:r>
              <a:rPr lang="en-US" dirty="0"/>
              <a:t>Rebel spaceships, striking from a hidden base, have won their first victory against the evil Galactic Empire</a:t>
            </a:r>
          </a:p>
          <a:p>
            <a:pPr lvl="2"/>
            <a:r>
              <a:rPr lang="en-US" dirty="0"/>
              <a:t>During the battle, Rebel spies </a:t>
            </a:r>
          </a:p>
          <a:p>
            <a:pPr lvl="2"/>
            <a:r>
              <a:rPr lang="en-US" dirty="0"/>
              <a:t>Managed to steal secret plans to the Empire’s ultimate weapon</a:t>
            </a:r>
          </a:p>
          <a:p>
            <a:pPr marL="800100" marR="0" lvl="1" indent="-342900" algn="l" defTabSz="914400" rtl="0" eaLnBrk="1" fontAlgn="auto" latinLnBrk="0" hangingPunct="1">
              <a:lnSpc>
                <a:spcPct val="112000"/>
              </a:lnSpc>
              <a:spcBef>
                <a:spcPts val="1000"/>
              </a:spcBef>
              <a:spcAft>
                <a:spcPts val="0"/>
              </a:spcAft>
              <a:buClr>
                <a:schemeClr val="tx1"/>
              </a:buClr>
              <a:buSzTx/>
              <a:tabLst/>
              <a:defRPr/>
            </a:pPr>
            <a:r>
              <a:rPr lang="en-US" dirty="0"/>
              <a:t>Rebel spaceships, striking from a hidden base, have won their first victory against the evil Galactic Empire</a:t>
            </a:r>
          </a:p>
        </p:txBody>
      </p:sp>
      <p:sp>
        <p:nvSpPr>
          <p:cNvPr id="6" name="Title Placeholder 4">
            <a:extLst>
              <a:ext uri="{FF2B5EF4-FFF2-40B4-BE49-F238E27FC236}">
                <a16:creationId xmlns:a16="http://schemas.microsoft.com/office/drawing/2014/main" id="{95E3F954-7363-8442-AC75-A51B5518D2B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40308518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extLst>
    <p:ext uri="{DCECCB84-F9BA-43D5-87BE-67443E8EF086}">
      <p15:sldGuideLst xmlns:p15="http://schemas.microsoft.com/office/powerpoint/2012/main">
        <p15:guide id="1" orient="horz" pos="708">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392ABFE-241A-054E-801A-E09BA477F48F}"/>
              </a:ext>
            </a:extLst>
          </p:cNvPr>
          <p:cNvSpPr>
            <a:spLocks noGrp="1"/>
          </p:cNvSpPr>
          <p:nvPr>
            <p:ph type="body" sz="quarter" idx="14" hasCustomPrompt="1"/>
          </p:nvPr>
        </p:nvSpPr>
        <p:spPr>
          <a:xfrm>
            <a:off x="1606083" y="1497880"/>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2428913" y="1677302"/>
            <a:ext cx="5451475" cy="2147775"/>
          </a:xfrm>
          <a:prstGeom prst="rect">
            <a:avLst/>
          </a:prstGeom>
        </p:spPr>
        <p:txBody>
          <a:bodyPr anchor="t" anchorCtr="0">
            <a:normAutofit/>
          </a:bodyPr>
          <a:lstStyle>
            <a:lvl1pPr marL="4763"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8" name="Text Placeholder 7">
            <a:extLst>
              <a:ext uri="{FF2B5EF4-FFF2-40B4-BE49-F238E27FC236}">
                <a16:creationId xmlns:a16="http://schemas.microsoft.com/office/drawing/2014/main" id="{46C0CE0D-ABAF-FE40-BD24-A2C2DA12DC09}"/>
              </a:ext>
            </a:extLst>
          </p:cNvPr>
          <p:cNvSpPr>
            <a:spLocks noGrp="1"/>
          </p:cNvSpPr>
          <p:nvPr>
            <p:ph type="body" sz="quarter" idx="13" hasCustomPrompt="1"/>
          </p:nvPr>
        </p:nvSpPr>
        <p:spPr>
          <a:xfrm>
            <a:off x="2424113" y="3771900"/>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8606573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on White (no title)">
    <p:spTree>
      <p:nvGrpSpPr>
        <p:cNvPr id="1" name=""/>
        <p:cNvGrpSpPr/>
        <p:nvPr/>
      </p:nvGrpSpPr>
      <p:grpSpPr>
        <a:xfrm>
          <a:off x="0" y="0"/>
          <a:ext cx="0" cy="0"/>
          <a:chOff x="0" y="0"/>
          <a:chExt cx="0" cy="0"/>
        </a:xfrm>
      </p:grpSpPr>
      <p:sp>
        <p:nvSpPr>
          <p:cNvPr id="8" name="Text Placeholder 9">
            <a:extLst>
              <a:ext uri="{FF2B5EF4-FFF2-40B4-BE49-F238E27FC236}">
                <a16:creationId xmlns:a16="http://schemas.microsoft.com/office/drawing/2014/main" id="{51FD088F-088B-CA45-8525-B5F5947F445E}"/>
              </a:ext>
            </a:extLst>
          </p:cNvPr>
          <p:cNvSpPr>
            <a:spLocks noGrp="1"/>
          </p:cNvSpPr>
          <p:nvPr>
            <p:ph type="body" sz="quarter" idx="12" hasCustomPrompt="1"/>
          </p:nvPr>
        </p:nvSpPr>
        <p:spPr>
          <a:xfrm>
            <a:off x="2148029" y="1152469"/>
            <a:ext cx="5697416" cy="2515952"/>
          </a:xfrm>
          <a:prstGeom prst="rect">
            <a:avLst/>
          </a:prstGeom>
        </p:spPr>
        <p:txBody>
          <a:bodyPr anchor="t" anchorCtr="0">
            <a:normAutofit/>
          </a:bodyPr>
          <a:lstStyle>
            <a:lvl1pPr marL="4763" indent="0">
              <a:lnSpc>
                <a:spcPct val="114000"/>
              </a:lnSpc>
              <a:buFont typeface="Arial" panose="020B0604020202020204" pitchFamily="34" charset="0"/>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Death is a natural part of life. Rejoice for those around you who transform into the Force. Mourn them do not. Miss them do not. Attachment leads to jealously. The shadow of greed, that is.</a:t>
            </a:r>
          </a:p>
        </p:txBody>
      </p:sp>
      <p:sp>
        <p:nvSpPr>
          <p:cNvPr id="10" name="Text Placeholder 7">
            <a:extLst>
              <a:ext uri="{FF2B5EF4-FFF2-40B4-BE49-F238E27FC236}">
                <a16:creationId xmlns:a16="http://schemas.microsoft.com/office/drawing/2014/main" id="{5E0491E4-2D9D-174D-8C5C-D67C34802427}"/>
              </a:ext>
            </a:extLst>
          </p:cNvPr>
          <p:cNvSpPr>
            <a:spLocks noGrp="1"/>
          </p:cNvSpPr>
          <p:nvPr>
            <p:ph type="body" sz="quarter" idx="13" hasCustomPrompt="1"/>
          </p:nvPr>
        </p:nvSpPr>
        <p:spPr>
          <a:xfrm>
            <a:off x="2424113" y="3771900"/>
            <a:ext cx="5448300" cy="411163"/>
          </a:xfrm>
          <a:prstGeom prst="rect">
            <a:avLst/>
          </a:prstGeom>
        </p:spPr>
        <p:txBody>
          <a:bodyPr/>
          <a:lstStyle>
            <a:lvl1pPr marL="0" indent="0" algn="r">
              <a:buFont typeface="Arial" panose="020B0604020202020204" pitchFamily="34" charset="0"/>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–Attribution</a:t>
            </a:r>
          </a:p>
        </p:txBody>
      </p:sp>
      <p:sp>
        <p:nvSpPr>
          <p:cNvPr id="7" name="Text Placeholder 9">
            <a:extLst>
              <a:ext uri="{FF2B5EF4-FFF2-40B4-BE49-F238E27FC236}">
                <a16:creationId xmlns:a16="http://schemas.microsoft.com/office/drawing/2014/main" id="{798A7A49-DBE8-304D-A5F5-541B190D1BA2}"/>
              </a:ext>
            </a:extLst>
          </p:cNvPr>
          <p:cNvSpPr>
            <a:spLocks noGrp="1"/>
          </p:cNvSpPr>
          <p:nvPr>
            <p:ph type="body" sz="quarter" idx="14"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Font typeface="Arial" panose="020B0604020202020204" pitchFamily="34" charset="0"/>
              <a:buNone/>
              <a:tabLst/>
              <a:defRPr sz="11500" b="1" i="0">
                <a:solidFill>
                  <a:schemeClr val="bg2"/>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38182310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 Photo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6"/>
            <a:ext cx="8458200"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5" name="Title Placeholder 4">
            <a:extLst>
              <a:ext uri="{FF2B5EF4-FFF2-40B4-BE49-F238E27FC236}">
                <a16:creationId xmlns:a16="http://schemas.microsoft.com/office/drawing/2014/main" id="{545EA2CD-C4AF-6749-A701-C8B1014F89A8}"/>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9077262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Photo">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1" y="1509712"/>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2" y="1406771"/>
            <a:ext cx="5451475" cy="2147775"/>
          </a:xfrm>
          <a:prstGeom prst="rect">
            <a:avLst/>
          </a:prstGeom>
        </p:spPr>
        <p:txBody>
          <a:bodyPr anchor="ctr" anchorCtr="0">
            <a:normAutofit/>
          </a:bodyPr>
          <a:lstStyle>
            <a:lvl1pPr marL="4762"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771900"/>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
        <p:nvSpPr>
          <p:cNvPr id="6" name="Title Placeholder 4">
            <a:extLst>
              <a:ext uri="{FF2B5EF4-FFF2-40B4-BE49-F238E27FC236}">
                <a16:creationId xmlns:a16="http://schemas.microsoft.com/office/drawing/2014/main" id="{B8D505D2-CA9C-3848-B0E5-196DD55AD9A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717239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with Photo - no tit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B0791AB-8A2C-E74D-B70B-48330DF7A4D7}"/>
              </a:ext>
            </a:extLst>
          </p:cNvPr>
          <p:cNvSpPr>
            <a:spLocks noGrp="1"/>
          </p:cNvSpPr>
          <p:nvPr>
            <p:ph type="pic" sz="quarter" idx="13" hasCustomPrompt="1"/>
          </p:nvPr>
        </p:nvSpPr>
        <p:spPr>
          <a:xfrm>
            <a:off x="844841" y="1097667"/>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ext Placeholder 9">
            <a:extLst>
              <a:ext uri="{FF2B5EF4-FFF2-40B4-BE49-F238E27FC236}">
                <a16:creationId xmlns:a16="http://schemas.microsoft.com/office/drawing/2014/main" id="{8AEA3128-AD33-424C-8789-096987AC1976}"/>
              </a:ext>
            </a:extLst>
          </p:cNvPr>
          <p:cNvSpPr>
            <a:spLocks noGrp="1"/>
          </p:cNvSpPr>
          <p:nvPr>
            <p:ph type="body" sz="quarter" idx="12" hasCustomPrompt="1"/>
          </p:nvPr>
        </p:nvSpPr>
        <p:spPr>
          <a:xfrm>
            <a:off x="2921282" y="994726"/>
            <a:ext cx="5451475" cy="2147775"/>
          </a:xfrm>
          <a:prstGeom prst="rect">
            <a:avLst/>
          </a:prstGeom>
        </p:spPr>
        <p:txBody>
          <a:bodyPr anchor="ctr" anchorCtr="0">
            <a:normAutofit/>
          </a:bodyPr>
          <a:lstStyle>
            <a:lvl1pPr marL="4762" indent="0">
              <a:lnSpc>
                <a:spcPct val="114000"/>
              </a:lnSpc>
              <a:buNone/>
              <a:tabLst/>
              <a:defRPr sz="24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14" name="Text Placeholder 7">
            <a:extLst>
              <a:ext uri="{FF2B5EF4-FFF2-40B4-BE49-F238E27FC236}">
                <a16:creationId xmlns:a16="http://schemas.microsoft.com/office/drawing/2014/main" id="{8B6289BF-85FF-CE42-ABA7-C8D46F56F092}"/>
              </a:ext>
            </a:extLst>
          </p:cNvPr>
          <p:cNvSpPr>
            <a:spLocks noGrp="1"/>
          </p:cNvSpPr>
          <p:nvPr>
            <p:ph type="body" sz="quarter" idx="14" hasCustomPrompt="1"/>
          </p:nvPr>
        </p:nvSpPr>
        <p:spPr>
          <a:xfrm>
            <a:off x="2867787" y="3359855"/>
            <a:ext cx="5448300" cy="411163"/>
          </a:xfrm>
          <a:prstGeom prst="rect">
            <a:avLst/>
          </a:prstGeom>
        </p:spPr>
        <p:txBody>
          <a:bodyPr/>
          <a:lstStyle>
            <a:lvl1pPr marL="0" indent="0" algn="r">
              <a:buNone/>
              <a:defRPr sz="1400" b="1" i="1" baseline="0">
                <a:solidFill>
                  <a:schemeClr val="bg2"/>
                </a:solidFill>
                <a:latin typeface="Merriweather" pitchFamily="2" charset="77"/>
              </a:defRPr>
            </a:lvl1pPr>
            <a:lvl2pPr algn="r">
              <a:defRPr sz="1400" b="0" i="1" baseline="0">
                <a:solidFill>
                  <a:schemeClr val="accent6"/>
                </a:solidFill>
                <a:latin typeface="Merriweather" pitchFamily="2" charset="77"/>
              </a:defRPr>
            </a:lvl2pPr>
            <a:lvl3pPr algn="r">
              <a:defRPr sz="1400" b="0" i="1" baseline="0">
                <a:solidFill>
                  <a:schemeClr val="accent6"/>
                </a:solidFill>
                <a:latin typeface="Merriweather" pitchFamily="2" charset="77"/>
              </a:defRPr>
            </a:lvl3pPr>
            <a:lvl4pPr algn="r">
              <a:defRPr sz="1400" b="0" i="1" baseline="0">
                <a:solidFill>
                  <a:schemeClr val="accent6"/>
                </a:solidFill>
                <a:latin typeface="Merriweather" pitchFamily="2" charset="77"/>
              </a:defRPr>
            </a:lvl4pPr>
            <a:lvl5pPr algn="r">
              <a:defRPr sz="1400" b="0" i="1" baseline="0">
                <a:solidFill>
                  <a:schemeClr val="accent6"/>
                </a:solidFill>
                <a:latin typeface="Merriweather" pitchFamily="2" charset="77"/>
              </a:defRPr>
            </a:lvl5pPr>
          </a:lstStyle>
          <a:p>
            <a:pPr lvl="0"/>
            <a:r>
              <a:rPr lang="en-US" dirty="0"/>
              <a:t>—Name of person in photo</a:t>
            </a:r>
          </a:p>
        </p:txBody>
      </p:sp>
    </p:spTree>
    <p:extLst>
      <p:ext uri="{BB962C8B-B14F-4D97-AF65-F5344CB8AC3E}">
        <p14:creationId xmlns:p14="http://schemas.microsoft.com/office/powerpoint/2010/main" val="23950152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on Blue">
    <p:bg>
      <p:bgPr>
        <a:solidFill>
          <a:schemeClr val="bg2"/>
        </a:solid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3443755-1C8C-A04B-8C41-3BE61AC97545}"/>
              </a:ext>
            </a:extLst>
          </p:cNvPr>
          <p:cNvSpPr>
            <a:spLocks noGrp="1"/>
          </p:cNvSpPr>
          <p:nvPr>
            <p:ph type="body" sz="quarter" idx="12" hasCustomPrompt="1"/>
          </p:nvPr>
        </p:nvSpPr>
        <p:spPr>
          <a:xfrm>
            <a:off x="342900" y="345800"/>
            <a:ext cx="8458200" cy="635000"/>
          </a:xfrm>
          <a:prstGeom prst="rect">
            <a:avLst/>
          </a:prstGeom>
        </p:spPr>
        <p:txBody>
          <a:bodyPr lIns="0" rIns="0"/>
          <a:lstStyle>
            <a:lvl1pPr marL="0" indent="0">
              <a:buNone/>
              <a:defRPr sz="1800" b="1" i="0" cap="all" baseline="0">
                <a:solidFill>
                  <a:schemeClr val="bg1"/>
                </a:solidFill>
                <a:latin typeface="Source Sans Pro" panose="020B0503030403020204" pitchFamily="34" charset="0"/>
              </a:defRPr>
            </a:lvl1pPr>
            <a:lvl2pPr>
              <a:defRPr sz="1800" b="1" i="0" cap="all" baseline="0">
                <a:solidFill>
                  <a:schemeClr val="bg1"/>
                </a:solidFill>
                <a:latin typeface="Source Sans Pro" panose="020B0503030403020204" pitchFamily="34" charset="0"/>
              </a:defRPr>
            </a:lvl2pPr>
            <a:lvl3pPr>
              <a:defRPr sz="1800" b="1" i="0" cap="all" baseline="0">
                <a:solidFill>
                  <a:schemeClr val="bg1"/>
                </a:solidFill>
                <a:latin typeface="Source Sans Pro" panose="020B0503030403020204" pitchFamily="34" charset="0"/>
              </a:defRPr>
            </a:lvl3pPr>
            <a:lvl4pPr>
              <a:defRPr sz="1800" b="1" i="0" cap="all" baseline="0">
                <a:solidFill>
                  <a:schemeClr val="bg1"/>
                </a:solidFill>
                <a:latin typeface="Source Sans Pro" panose="020B0503030403020204" pitchFamily="34" charset="0"/>
              </a:defRPr>
            </a:lvl4pPr>
            <a:lvl5pPr>
              <a:defRPr sz="1800" b="1" i="0" cap="all" baseline="0">
                <a:solidFill>
                  <a:schemeClr val="bg1"/>
                </a:solidFill>
                <a:latin typeface="Source Sans Pro" panose="020B0503030403020204" pitchFamily="34" charset="0"/>
              </a:defRPr>
            </a:lvl5pPr>
          </a:lstStyle>
          <a:p>
            <a:pPr lvl="0"/>
            <a:r>
              <a:rPr lang="en-US"/>
              <a:t>Interior page title  //  Keep it short!</a:t>
            </a:r>
          </a:p>
        </p:txBody>
      </p:sp>
      <p:sp>
        <p:nvSpPr>
          <p:cNvPr id="14" name="Text Placeholder 13">
            <a:extLst>
              <a:ext uri="{FF2B5EF4-FFF2-40B4-BE49-F238E27FC236}">
                <a16:creationId xmlns:a16="http://schemas.microsoft.com/office/drawing/2014/main" id="{3A54313B-B585-4843-A18B-40754774C0C9}"/>
              </a:ext>
            </a:extLst>
          </p:cNvPr>
          <p:cNvSpPr>
            <a:spLocks noGrp="1"/>
          </p:cNvSpPr>
          <p:nvPr>
            <p:ph type="body" sz="quarter" idx="13" hasCustomPrompt="1"/>
          </p:nvPr>
        </p:nvSpPr>
        <p:spPr>
          <a:xfrm>
            <a:off x="2390774" y="1687532"/>
            <a:ext cx="5460453" cy="1865587"/>
          </a:xfrm>
          <a:prstGeom prst="rect">
            <a:avLst/>
          </a:prstGeom>
        </p:spPr>
        <p:txBody>
          <a:bodyPr anchor="t" anchorCtr="0">
            <a:normAutofit/>
          </a:bodyPr>
          <a:lstStyle>
            <a:lvl1pPr marL="0" indent="0">
              <a:lnSpc>
                <a:spcPct val="114000"/>
              </a:lnSpc>
              <a:buNone/>
              <a:defRPr sz="2400" b="1" i="0">
                <a:solidFill>
                  <a:schemeClr val="bg1"/>
                </a:solidFill>
                <a:latin typeface="Merriweather" pitchFamily="2" charset="77"/>
              </a:defRPr>
            </a:lvl1pPr>
          </a:lstStyle>
          <a:p>
            <a:pPr lvl="0"/>
            <a:r>
              <a:rPr lang="en-US"/>
              <a:t>Yes, a Jedi’s strength flows from the Force. But beware of the dark side. Anger, fear, aggression; the dark side of the Force are they.</a:t>
            </a:r>
          </a:p>
        </p:txBody>
      </p:sp>
      <p:sp>
        <p:nvSpPr>
          <p:cNvPr id="16" name="Text Placeholder 15">
            <a:extLst>
              <a:ext uri="{FF2B5EF4-FFF2-40B4-BE49-F238E27FC236}">
                <a16:creationId xmlns:a16="http://schemas.microsoft.com/office/drawing/2014/main" id="{EECB99A6-15BE-5741-AEF2-CDE00EDEADBB}"/>
              </a:ext>
            </a:extLst>
          </p:cNvPr>
          <p:cNvSpPr>
            <a:spLocks noGrp="1"/>
          </p:cNvSpPr>
          <p:nvPr>
            <p:ph type="body" sz="quarter" idx="14" hasCustomPrompt="1"/>
          </p:nvPr>
        </p:nvSpPr>
        <p:spPr>
          <a:xfrm>
            <a:off x="2396919" y="3694113"/>
            <a:ext cx="5388990" cy="461962"/>
          </a:xfrm>
          <a:prstGeom prst="rect">
            <a:avLst/>
          </a:prstGeom>
        </p:spPr>
        <p:txBody>
          <a:bodyPr lIns="100584"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F17C360E-28AA-7345-93F2-29291E8E97F3}"/>
              </a:ext>
            </a:extLst>
          </p:cNvPr>
          <p:cNvSpPr>
            <a:spLocks noGrp="1"/>
          </p:cNvSpPr>
          <p:nvPr>
            <p:ph type="body" sz="quarter" idx="15" hasCustomPrompt="1"/>
          </p:nvPr>
        </p:nvSpPr>
        <p:spPr>
          <a:xfrm>
            <a:off x="1606083" y="1497880"/>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333879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on Blue (no title)">
    <p:bg>
      <p:bgPr>
        <a:solidFill>
          <a:schemeClr val="bg2"/>
        </a:solidFill>
        <a:effectLst/>
      </p:bgPr>
    </p:bg>
    <p:spTree>
      <p:nvGrpSpPr>
        <p:cNvPr id="1" name=""/>
        <p:cNvGrpSpPr/>
        <p:nvPr/>
      </p:nvGrpSpPr>
      <p:grpSpPr>
        <a:xfrm>
          <a:off x="0" y="0"/>
          <a:ext cx="0" cy="0"/>
          <a:chOff x="0" y="0"/>
          <a:chExt cx="0" cy="0"/>
        </a:xfrm>
      </p:grpSpPr>
      <p:sp>
        <p:nvSpPr>
          <p:cNvPr id="13" name="Text Placeholder 13">
            <a:extLst>
              <a:ext uri="{FF2B5EF4-FFF2-40B4-BE49-F238E27FC236}">
                <a16:creationId xmlns:a16="http://schemas.microsoft.com/office/drawing/2014/main" id="{3ED5DFD8-F335-9A42-9729-930D3ABCFE0B}"/>
              </a:ext>
            </a:extLst>
          </p:cNvPr>
          <p:cNvSpPr>
            <a:spLocks noGrp="1"/>
          </p:cNvSpPr>
          <p:nvPr>
            <p:ph type="body" sz="quarter" idx="13" hasCustomPrompt="1"/>
          </p:nvPr>
        </p:nvSpPr>
        <p:spPr>
          <a:xfrm>
            <a:off x="2147295" y="1157288"/>
            <a:ext cx="5687327" cy="2673453"/>
          </a:xfrm>
          <a:prstGeom prst="rect">
            <a:avLst/>
          </a:prstGeom>
        </p:spPr>
        <p:txBody>
          <a:bodyPr>
            <a:normAutofit/>
          </a:bodyPr>
          <a:lstStyle>
            <a:lvl1pPr marL="0" indent="0">
              <a:lnSpc>
                <a:spcPct val="114000"/>
              </a:lnSpc>
              <a:buNone/>
              <a:defRPr sz="2400" b="1" i="0">
                <a:solidFill>
                  <a:schemeClr val="bg1"/>
                </a:solidFill>
                <a:latin typeface="Merriweather" pitchFamily="2" charset="77"/>
              </a:defRPr>
            </a:lvl1pPr>
          </a:lstStyle>
          <a:p>
            <a:pPr lvl="0"/>
            <a:r>
              <a:rPr lang="en-US" dirty="0"/>
              <a:t>Death is a natural part of life. Rejoice for those around you who transform into the Force. Mourn them do not. Miss them do not. Attachment leads to jealously. The shadow of greed, that is.</a:t>
            </a:r>
          </a:p>
          <a:p>
            <a:pPr lvl="0"/>
            <a:endParaRPr lang="en-US" dirty="0"/>
          </a:p>
        </p:txBody>
      </p:sp>
      <p:sp>
        <p:nvSpPr>
          <p:cNvPr id="14" name="Text Placeholder 15">
            <a:extLst>
              <a:ext uri="{FF2B5EF4-FFF2-40B4-BE49-F238E27FC236}">
                <a16:creationId xmlns:a16="http://schemas.microsoft.com/office/drawing/2014/main" id="{B239CCFF-A0A7-BD4F-AD75-B4FF1370C085}"/>
              </a:ext>
            </a:extLst>
          </p:cNvPr>
          <p:cNvSpPr>
            <a:spLocks noGrp="1"/>
          </p:cNvSpPr>
          <p:nvPr>
            <p:ph type="body" sz="quarter" idx="14" hasCustomPrompt="1"/>
          </p:nvPr>
        </p:nvSpPr>
        <p:spPr>
          <a:xfrm>
            <a:off x="2131797" y="3878074"/>
            <a:ext cx="5664932" cy="461962"/>
          </a:xfrm>
          <a:prstGeom prst="rect">
            <a:avLst/>
          </a:prstGeom>
        </p:spPr>
        <p:txBody>
          <a:bodyPr rIns="0"/>
          <a:lstStyle>
            <a:lvl1pPr marL="0" indent="0" algn="r">
              <a:buNone/>
              <a:defRPr sz="1500" b="1" i="1">
                <a:solidFill>
                  <a:schemeClr val="bg1"/>
                </a:solidFill>
                <a:latin typeface="Merriweather" pitchFamily="2" charset="77"/>
              </a:defRPr>
            </a:lvl1pPr>
            <a:lvl2pPr algn="r">
              <a:defRPr sz="1600" b="1" i="1">
                <a:latin typeface="Merriweather" pitchFamily="2" charset="77"/>
              </a:defRPr>
            </a:lvl2pPr>
            <a:lvl3pPr algn="r">
              <a:defRPr sz="1600" b="1" i="1">
                <a:latin typeface="Merriweather" pitchFamily="2" charset="77"/>
              </a:defRPr>
            </a:lvl3pPr>
            <a:lvl4pPr algn="r">
              <a:defRPr sz="1600" b="1" i="1">
                <a:latin typeface="Merriweather" pitchFamily="2" charset="77"/>
              </a:defRPr>
            </a:lvl4pPr>
            <a:lvl5pPr algn="r">
              <a:defRPr sz="1600" b="1" i="1">
                <a:latin typeface="Merriweather" pitchFamily="2" charset="77"/>
              </a:defRPr>
            </a:lvl5pPr>
          </a:lstStyle>
          <a:p>
            <a:pPr lvl="0"/>
            <a:r>
              <a:rPr lang="en-US" dirty="0"/>
              <a:t>–Attribution</a:t>
            </a:r>
          </a:p>
        </p:txBody>
      </p:sp>
      <p:sp>
        <p:nvSpPr>
          <p:cNvPr id="9" name="Text Placeholder 9">
            <a:extLst>
              <a:ext uri="{FF2B5EF4-FFF2-40B4-BE49-F238E27FC236}">
                <a16:creationId xmlns:a16="http://schemas.microsoft.com/office/drawing/2014/main" id="{A08F80FB-DCB5-C14B-9870-3E25558B5546}"/>
              </a:ext>
            </a:extLst>
          </p:cNvPr>
          <p:cNvSpPr>
            <a:spLocks noGrp="1"/>
          </p:cNvSpPr>
          <p:nvPr>
            <p:ph type="body" sz="quarter" idx="15" hasCustomPrompt="1"/>
          </p:nvPr>
        </p:nvSpPr>
        <p:spPr>
          <a:xfrm>
            <a:off x="1381217" y="956013"/>
            <a:ext cx="766812" cy="687718"/>
          </a:xfrm>
          <a:prstGeom prst="rect">
            <a:avLst/>
          </a:prstGeom>
        </p:spPr>
        <p:txBody>
          <a:bodyPr lIns="0" tIns="0" rIns="0" bIns="0" anchor="t" anchorCtr="0">
            <a:noAutofit/>
          </a:bodyPr>
          <a:lstStyle>
            <a:lvl1pPr marL="4763" indent="0" algn="ctr">
              <a:lnSpc>
                <a:spcPct val="80000"/>
              </a:lnSpc>
              <a:buNone/>
              <a:tabLst/>
              <a:defRPr sz="11500" b="1" i="0">
                <a:solidFill>
                  <a:schemeClr val="bg1"/>
                </a:solidFill>
                <a:latin typeface="Source Sans Pro" panose="020B0503030403020204" pitchFamily="34" charset="0"/>
                <a:ea typeface="Source Sans Pro" panose="020B0503030403020204" pitchFamily="34" charset="0"/>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a:t>
            </a:r>
          </a:p>
        </p:txBody>
      </p:sp>
    </p:spTree>
    <p:extLst>
      <p:ext uri="{BB962C8B-B14F-4D97-AF65-F5344CB8AC3E}">
        <p14:creationId xmlns:p14="http://schemas.microsoft.com/office/powerpoint/2010/main" val="1344152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statement - with title">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795065"/>
            <a:ext cx="7031291" cy="1966443"/>
          </a:xfrm>
          <a:prstGeom prst="rect">
            <a:avLst/>
          </a:prstGeom>
        </p:spPr>
        <p:txBody>
          <a:bodyPr anchor="ctr" anchorCtr="0">
            <a:noAutofit/>
          </a:bodyPr>
          <a:lstStyle>
            <a:lvl1pPr marL="4763" indent="0">
              <a:lnSpc>
                <a:spcPct val="120000"/>
              </a:lnSpc>
              <a:buNone/>
              <a:tabLst/>
              <a:defRPr sz="30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
        <p:nvSpPr>
          <p:cNvPr id="9" name="Title Placeholder 4">
            <a:extLst>
              <a:ext uri="{FF2B5EF4-FFF2-40B4-BE49-F238E27FC236}">
                <a16:creationId xmlns:a16="http://schemas.microsoft.com/office/drawing/2014/main" id="{E641924A-30C7-2249-B1AC-29D2FA3C7173}"/>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009576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940313" cy="1966443"/>
          </a:xfrm>
          <a:prstGeom prst="rect">
            <a:avLst/>
          </a:prstGeom>
        </p:spPr>
        <p:txBody>
          <a:bodyPr anchor="ctr" anchorCtr="0">
            <a:noAutofit/>
          </a:bodyPr>
          <a:lstStyle>
            <a:lvl1pPr marL="0" indent="0">
              <a:lnSpc>
                <a:spcPct val="120000"/>
              </a:lnSpc>
              <a:buNone/>
              <a:tabLst/>
              <a:defRPr sz="3000">
                <a:solidFill>
                  <a:schemeClr val="bg2"/>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84810397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g statement - light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869193" cy="1966443"/>
          </a:xfrm>
          <a:prstGeom prst="rect">
            <a:avLst/>
          </a:prstGeom>
        </p:spPr>
        <p:txBody>
          <a:bodyPr anchor="ctr" anchorCtr="0">
            <a:noAutofit/>
          </a:bodyPr>
          <a:lstStyle>
            <a:lvl1pPr marL="0" indent="0">
              <a:lnSpc>
                <a:spcPct val="120000"/>
              </a:lnSpc>
              <a:buNone/>
              <a:tabLst/>
              <a:defRPr sz="3000">
                <a:solidFill>
                  <a:schemeClr val="accent6"/>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25809268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statement - nav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60E85D-D6C3-9F47-B6B3-505B52356B11}"/>
              </a:ext>
            </a:extLst>
          </p:cNvPr>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CE333363-DC7E-2647-96CC-74C6C939D541}"/>
              </a:ext>
            </a:extLst>
          </p:cNvPr>
          <p:cNvSpPr>
            <a:spLocks noGrp="1"/>
          </p:cNvSpPr>
          <p:nvPr>
            <p:ph type="body" sz="quarter" idx="12" hasCustomPrompt="1"/>
          </p:nvPr>
        </p:nvSpPr>
        <p:spPr>
          <a:xfrm>
            <a:off x="781287" y="1538756"/>
            <a:ext cx="6828553" cy="1966443"/>
          </a:xfrm>
          <a:prstGeom prst="rect">
            <a:avLst/>
          </a:prstGeom>
        </p:spPr>
        <p:txBody>
          <a:bodyPr anchor="ctr" anchorCtr="0">
            <a:noAutofit/>
          </a:bodyPr>
          <a:lstStyle>
            <a:lvl1pPr marL="0" indent="0">
              <a:lnSpc>
                <a:spcPct val="120000"/>
              </a:lnSpc>
              <a:buNone/>
              <a:tabLst/>
              <a:defRPr sz="3000">
                <a:solidFill>
                  <a:schemeClr val="bg1"/>
                </a:solidFill>
                <a:latin typeface="Merriweather" pitchFamily="2" charset="77"/>
              </a:defRPr>
            </a:lvl1pPr>
            <a:lvl2pPr marL="58738" indent="-53975">
              <a:lnSpc>
                <a:spcPct val="110000"/>
              </a:lnSpc>
              <a:tabLst/>
              <a:defRPr sz="2400">
                <a:solidFill>
                  <a:schemeClr val="accent6"/>
                </a:solidFill>
                <a:latin typeface="Merriweather" pitchFamily="2" charset="77"/>
              </a:defRPr>
            </a:lvl2pPr>
            <a:lvl3pPr marL="58738" indent="-53975">
              <a:lnSpc>
                <a:spcPct val="110000"/>
              </a:lnSpc>
              <a:tabLst/>
              <a:defRPr sz="2400">
                <a:solidFill>
                  <a:schemeClr val="accent6"/>
                </a:solidFill>
                <a:latin typeface="Merriweather" pitchFamily="2" charset="77"/>
              </a:defRPr>
            </a:lvl3pPr>
            <a:lvl4pPr marL="58738" indent="-53975">
              <a:lnSpc>
                <a:spcPct val="110000"/>
              </a:lnSpc>
              <a:tabLst/>
              <a:defRPr sz="2400">
                <a:solidFill>
                  <a:schemeClr val="accent6"/>
                </a:solidFill>
                <a:latin typeface="Merriweather" pitchFamily="2" charset="77"/>
              </a:defRPr>
            </a:lvl4pPr>
            <a:lvl5pPr marL="58738" indent="-53975">
              <a:lnSpc>
                <a:spcPct val="110000"/>
              </a:lnSpc>
              <a:tabLst/>
              <a:defRPr sz="2400">
                <a:solidFill>
                  <a:schemeClr val="accent6"/>
                </a:solidFill>
                <a:latin typeface="Merriweather" pitchFamily="2" charset="77"/>
              </a:defRPr>
            </a:lvl5pPr>
          </a:lstStyle>
          <a:p>
            <a:pPr lvl="0"/>
            <a:r>
              <a:rPr lang="en-US" dirty="0"/>
              <a:t>Yes, a Jedi’s strength flows from the Force. But beware of the dark side. Anger, fear, aggression; the dark side of the Force are they.</a:t>
            </a:r>
          </a:p>
        </p:txBody>
      </p:sp>
    </p:spTree>
    <p:extLst>
      <p:ext uri="{BB962C8B-B14F-4D97-AF65-F5344CB8AC3E}">
        <p14:creationId xmlns:p14="http://schemas.microsoft.com/office/powerpoint/2010/main" val="32153806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g Caption + Laptop UI">
    <p:spTree>
      <p:nvGrpSpPr>
        <p:cNvPr id="1" name="Shape 48"/>
        <p:cNvGrpSpPr/>
        <p:nvPr/>
      </p:nvGrpSpPr>
      <p:grpSpPr>
        <a:xfrm>
          <a:off x="0" y="0"/>
          <a:ext cx="0" cy="0"/>
          <a:chOff x="0" y="0"/>
          <a:chExt cx="0" cy="0"/>
        </a:xfrm>
      </p:grpSpPr>
      <p:pic>
        <p:nvPicPr>
          <p:cNvPr id="7" name="Picture 6">
            <a:extLst>
              <a:ext uri="{FF2B5EF4-FFF2-40B4-BE49-F238E27FC236}">
                <a16:creationId xmlns:a16="http://schemas.microsoft.com/office/drawing/2014/main" id="{212A0E0E-2E5C-444D-83CD-F85982BFA0D5}"/>
              </a:ext>
            </a:extLst>
          </p:cNvPr>
          <p:cNvPicPr>
            <a:picLocks noChangeAspect="1"/>
          </p:cNvPicPr>
          <p:nvPr/>
        </p:nvPicPr>
        <p:blipFill>
          <a:blip r:embed="rId2"/>
          <a:stretch>
            <a:fillRect/>
          </a:stretch>
        </p:blipFill>
        <p:spPr>
          <a:xfrm>
            <a:off x="3262275" y="1174898"/>
            <a:ext cx="5742447" cy="3184448"/>
          </a:xfrm>
          <a:prstGeom prst="rect">
            <a:avLst/>
          </a:prstGeom>
        </p:spPr>
      </p:pic>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344869"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361090"/>
            <a:ext cx="4398251" cy="2669627"/>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5443937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g Caption + Mobile UI">
    <p:spTree>
      <p:nvGrpSpPr>
        <p:cNvPr id="1" name="Shape 48"/>
        <p:cNvGrpSpPr/>
        <p:nvPr/>
      </p:nvGrpSpPr>
      <p:grpSpPr>
        <a:xfrm>
          <a:off x="0" y="0"/>
          <a:ext cx="0" cy="0"/>
          <a:chOff x="0" y="0"/>
          <a:chExt cx="0" cy="0"/>
        </a:xfrm>
      </p:grpSpPr>
      <p:pic>
        <p:nvPicPr>
          <p:cNvPr id="3" name="Picture 2">
            <a:extLst>
              <a:ext uri="{FF2B5EF4-FFF2-40B4-BE49-F238E27FC236}">
                <a16:creationId xmlns:a16="http://schemas.microsoft.com/office/drawing/2014/main" id="{71F7AD3B-882B-1346-809E-3E2FB9031CFD}"/>
              </a:ext>
            </a:extLst>
          </p:cNvPr>
          <p:cNvPicPr>
            <a:picLocks noChangeAspect="1"/>
          </p:cNvPicPr>
          <p:nvPr/>
        </p:nvPicPr>
        <p:blipFill>
          <a:blip r:embed="rId2"/>
          <a:stretch>
            <a:fillRect/>
          </a:stretch>
        </p:blipFill>
        <p:spPr>
          <a:xfrm>
            <a:off x="5336940" y="278524"/>
            <a:ext cx="2877121" cy="4717831"/>
          </a:xfrm>
          <a:prstGeom prst="rect">
            <a:avLst/>
          </a:prstGeom>
        </p:spPr>
      </p:pic>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flipH="1">
            <a:off x="6034534" y="1324303"/>
            <a:ext cx="1496125" cy="2622331"/>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ext Placeholder 4">
            <a:extLst>
              <a:ext uri="{FF2B5EF4-FFF2-40B4-BE49-F238E27FC236}">
                <a16:creationId xmlns:a16="http://schemas.microsoft.com/office/drawing/2014/main" id="{23A1357D-ADD9-1B42-A519-C61B94FCBCAF}"/>
              </a:ext>
            </a:extLst>
          </p:cNvPr>
          <p:cNvSpPr>
            <a:spLocks noGrp="1"/>
          </p:cNvSpPr>
          <p:nvPr>
            <p:ph type="body" sz="quarter" idx="10" hasCustomPrompt="1"/>
          </p:nvPr>
        </p:nvSpPr>
        <p:spPr>
          <a:xfrm>
            <a:off x="647700" y="1040416"/>
            <a:ext cx="4586452" cy="3105916"/>
          </a:xfrm>
          <a:prstGeom prst="rect">
            <a:avLst/>
          </a:prstGeom>
        </p:spPr>
        <p:txBody>
          <a:bodyPr anchor="ctr" anchorCtr="0">
            <a:normAutofit/>
          </a:bodyPr>
          <a:lstStyle>
            <a:lvl1pPr marL="0" indent="0">
              <a:lnSpc>
                <a:spcPct val="110000"/>
              </a:lnSpc>
              <a:buNone/>
              <a:defRPr sz="23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7" name="Title Placeholder 4">
            <a:extLst>
              <a:ext uri="{FF2B5EF4-FFF2-40B4-BE49-F238E27FC236}">
                <a16:creationId xmlns:a16="http://schemas.microsoft.com/office/drawing/2014/main" id="{EAE7FDE2-A5EC-DD46-90EE-71A63DCE83FC}"/>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243497362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left, photo right">
    <p:spTree>
      <p:nvGrpSpPr>
        <p:cNvPr id="1" name="Shape 48"/>
        <p:cNvGrpSpPr/>
        <p:nvPr/>
      </p:nvGrpSpPr>
      <p:grpSpPr>
        <a:xfrm>
          <a:off x="0" y="0"/>
          <a:ext cx="0" cy="0"/>
          <a:chOff x="0" y="0"/>
          <a:chExt cx="0" cy="0"/>
        </a:xfrm>
      </p:grpSpPr>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495300"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a:t>Fear is the path to the dark side. Fear leads to anger. Anger leads to hate. Hate leads to suffering.</a:t>
            </a:r>
          </a:p>
        </p:txBody>
      </p:sp>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3931198" y="1040416"/>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20593689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ptop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016192" y="966748"/>
            <a:ext cx="7111616" cy="3645892"/>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815971" y="1166648"/>
            <a:ext cx="5440817" cy="3072911"/>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6432883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aptop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500108" y="451944"/>
            <a:ext cx="8154598" cy="3962527"/>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1451042" y="710030"/>
            <a:ext cx="6241918" cy="3262300"/>
          </a:xfrm>
          <a:prstGeom prst="rect">
            <a:avLst/>
          </a:prstGeom>
          <a:ln w="6350">
            <a:noFill/>
          </a:ln>
        </p:spPr>
        <p:txBody>
          <a:bodyPr/>
          <a:lstStyle>
            <a:lvl1pPr marL="0" indent="0" algn="ctr">
              <a:buNone/>
              <a:defRPr>
                <a:solidFill>
                  <a:schemeClr val="bg1">
                    <a:lumMod val="50000"/>
                  </a:schemeClr>
                </a:solidFill>
              </a:defRPr>
            </a:lvl1pPr>
          </a:lstStyle>
          <a:p>
            <a:r>
              <a:rPr lang="en-US" dirty="0"/>
              <a:t>Click icon to add picture</a:t>
            </a:r>
          </a:p>
        </p:txBody>
      </p:sp>
    </p:spTree>
    <p:extLst>
      <p:ext uri="{BB962C8B-B14F-4D97-AF65-F5344CB8AC3E}">
        <p14:creationId xmlns:p14="http://schemas.microsoft.com/office/powerpoint/2010/main" val="38499706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ptop + Mobile UI">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850136" y="966748"/>
            <a:ext cx="6798563" cy="3485400"/>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649915" y="1166649"/>
            <a:ext cx="5201313" cy="2937642"/>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82416"/>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71219"/>
            <a:ext cx="1279476" cy="2242600"/>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7" name="Title Placeholder 4">
            <a:extLst>
              <a:ext uri="{FF2B5EF4-FFF2-40B4-BE49-F238E27FC236}">
                <a16:creationId xmlns:a16="http://schemas.microsoft.com/office/drawing/2014/main" id="{3E184035-60FB-CA42-81E4-90FAC192BFE1}"/>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3255982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ptop + Mobile UI (no title)">
    <p:spTree>
      <p:nvGrpSpPr>
        <p:cNvPr id="1" name="Shape 322"/>
        <p:cNvGrpSpPr/>
        <p:nvPr/>
      </p:nvGrpSpPr>
      <p:grpSpPr>
        <a:xfrm>
          <a:off x="0" y="0"/>
          <a:ext cx="0" cy="0"/>
          <a:chOff x="0" y="0"/>
          <a:chExt cx="0" cy="0"/>
        </a:xfrm>
      </p:grpSpPr>
      <p:pic>
        <p:nvPicPr>
          <p:cNvPr id="8" name="Picture 7">
            <a:extLst>
              <a:ext uri="{FF2B5EF4-FFF2-40B4-BE49-F238E27FC236}">
                <a16:creationId xmlns:a16="http://schemas.microsoft.com/office/drawing/2014/main" id="{AF4847F1-E571-9E45-A744-2B726EAAF382}"/>
              </a:ext>
            </a:extLst>
          </p:cNvPr>
          <p:cNvPicPr>
            <a:picLocks noChangeAspect="1"/>
          </p:cNvPicPr>
          <p:nvPr/>
        </p:nvPicPr>
        <p:blipFill>
          <a:blip r:embed="rId2"/>
          <a:srcRect/>
          <a:stretch/>
        </p:blipFill>
        <p:spPr>
          <a:xfrm>
            <a:off x="1625597" y="505514"/>
            <a:ext cx="7175504" cy="3982405"/>
          </a:xfrm>
          <a:prstGeom prst="rect">
            <a:avLst/>
          </a:prstGeom>
        </p:spPr>
      </p:pic>
      <p:sp>
        <p:nvSpPr>
          <p:cNvPr id="9" name="Picture Placeholder 7">
            <a:extLst>
              <a:ext uri="{FF2B5EF4-FFF2-40B4-BE49-F238E27FC236}">
                <a16:creationId xmlns:a16="http://schemas.microsoft.com/office/drawing/2014/main" id="{B8F0E1C1-7986-C04A-B386-13CC2CD249B8}"/>
              </a:ext>
            </a:extLst>
          </p:cNvPr>
          <p:cNvSpPr>
            <a:spLocks noGrp="1"/>
          </p:cNvSpPr>
          <p:nvPr>
            <p:ph type="pic" sz="quarter" idx="11"/>
          </p:nvPr>
        </p:nvSpPr>
        <p:spPr>
          <a:xfrm>
            <a:off x="2464676" y="734746"/>
            <a:ext cx="5503394" cy="3332757"/>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5" name="Picture 4">
            <a:extLst>
              <a:ext uri="{FF2B5EF4-FFF2-40B4-BE49-F238E27FC236}">
                <a16:creationId xmlns:a16="http://schemas.microsoft.com/office/drawing/2014/main" id="{8D35B987-2AB1-7040-8BB7-CD030D6BAAC3}"/>
              </a:ext>
            </a:extLst>
          </p:cNvPr>
          <p:cNvPicPr>
            <a:picLocks noChangeAspect="1"/>
          </p:cNvPicPr>
          <p:nvPr/>
        </p:nvPicPr>
        <p:blipFill>
          <a:blip r:embed="rId3"/>
          <a:stretch>
            <a:fillRect/>
          </a:stretch>
        </p:blipFill>
        <p:spPr>
          <a:xfrm>
            <a:off x="0" y="1198181"/>
            <a:ext cx="2460496" cy="4034658"/>
          </a:xfrm>
          <a:prstGeom prst="rect">
            <a:avLst/>
          </a:prstGeom>
        </p:spPr>
      </p:pic>
      <p:sp>
        <p:nvSpPr>
          <p:cNvPr id="6" name="Picture Placeholder 7">
            <a:extLst>
              <a:ext uri="{FF2B5EF4-FFF2-40B4-BE49-F238E27FC236}">
                <a16:creationId xmlns:a16="http://schemas.microsoft.com/office/drawing/2014/main" id="{1B3198FC-A128-5A42-9B58-A375768BB8F9}"/>
              </a:ext>
            </a:extLst>
          </p:cNvPr>
          <p:cNvSpPr>
            <a:spLocks noGrp="1"/>
          </p:cNvSpPr>
          <p:nvPr>
            <p:ph type="pic" sz="quarter" idx="12"/>
          </p:nvPr>
        </p:nvSpPr>
        <p:spPr>
          <a:xfrm flipH="1">
            <a:off x="597605" y="2086984"/>
            <a:ext cx="1279476" cy="224260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spTree>
    <p:extLst>
      <p:ext uri="{BB962C8B-B14F-4D97-AF65-F5344CB8AC3E}">
        <p14:creationId xmlns:p14="http://schemas.microsoft.com/office/powerpoint/2010/main" val="324968048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Mobile UI">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6" y="973293"/>
            <a:ext cx="1625938" cy="3475440"/>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91572"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759030" y="973293"/>
            <a:ext cx="1625938" cy="3475440"/>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870512"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346415" y="973293"/>
            <a:ext cx="1625938" cy="3475440"/>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465216" y="1479502"/>
            <a:ext cx="1402976" cy="245382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itle Placeholder 4">
            <a:extLst>
              <a:ext uri="{FF2B5EF4-FFF2-40B4-BE49-F238E27FC236}">
                <a16:creationId xmlns:a16="http://schemas.microsoft.com/office/drawing/2014/main" id="{207CFBB0-D1F5-5B46-A730-B8EF619BA4EA}"/>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1613136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 Mobile UI w/ Captions">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171646" y="899720"/>
            <a:ext cx="1543469" cy="3299163"/>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286317"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9" name="Text Placeholder 2">
            <a:extLst>
              <a:ext uri="{FF2B5EF4-FFF2-40B4-BE49-F238E27FC236}">
                <a16:creationId xmlns:a16="http://schemas.microsoft.com/office/drawing/2014/main" id="{C800D490-A52B-B74F-9F2B-0EC6700AC6A3}"/>
              </a:ext>
            </a:extLst>
          </p:cNvPr>
          <p:cNvSpPr>
            <a:spLocks noGrp="1"/>
          </p:cNvSpPr>
          <p:nvPr>
            <p:ph type="body" sz="quarter" idx="14" hasCustomPrompt="1"/>
          </p:nvPr>
        </p:nvSpPr>
        <p:spPr>
          <a:xfrm>
            <a:off x="1203763"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0" name="Text Placeholder 2">
            <a:extLst>
              <a:ext uri="{FF2B5EF4-FFF2-40B4-BE49-F238E27FC236}">
                <a16:creationId xmlns:a16="http://schemas.microsoft.com/office/drawing/2014/main" id="{706F4938-60CE-E348-AD25-C8DD51E6F23F}"/>
              </a:ext>
            </a:extLst>
          </p:cNvPr>
          <p:cNvSpPr>
            <a:spLocks noGrp="1"/>
          </p:cNvSpPr>
          <p:nvPr>
            <p:ph type="body" sz="quarter" idx="15" hasCustomPrompt="1"/>
          </p:nvPr>
        </p:nvSpPr>
        <p:spPr>
          <a:xfrm>
            <a:off x="3810000"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11" name="Text Placeholder 2">
            <a:extLst>
              <a:ext uri="{FF2B5EF4-FFF2-40B4-BE49-F238E27FC236}">
                <a16:creationId xmlns:a16="http://schemas.microsoft.com/office/drawing/2014/main" id="{26873AE6-B775-AB46-92CA-E8A26C7B9296}"/>
              </a:ext>
            </a:extLst>
          </p:cNvPr>
          <p:cNvSpPr>
            <a:spLocks noGrp="1"/>
          </p:cNvSpPr>
          <p:nvPr>
            <p:ph type="body" sz="quarter" idx="16" hasCustomPrompt="1"/>
          </p:nvPr>
        </p:nvSpPr>
        <p:spPr>
          <a:xfrm>
            <a:off x="6408684" y="4262272"/>
            <a:ext cx="1796940"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pic>
        <p:nvPicPr>
          <p:cNvPr id="12" name="Picture 11">
            <a:extLst>
              <a:ext uri="{FF2B5EF4-FFF2-40B4-BE49-F238E27FC236}">
                <a16:creationId xmlns:a16="http://schemas.microsoft.com/office/drawing/2014/main" id="{FFDE8951-302F-2649-BB48-17C9383C5059}"/>
              </a:ext>
            </a:extLst>
          </p:cNvPr>
          <p:cNvPicPr>
            <a:picLocks noChangeAspect="1"/>
          </p:cNvPicPr>
          <p:nvPr/>
        </p:nvPicPr>
        <p:blipFill>
          <a:blip r:embed="rId2"/>
          <a:srcRect/>
          <a:stretch/>
        </p:blipFill>
        <p:spPr>
          <a:xfrm>
            <a:off x="3800266" y="899720"/>
            <a:ext cx="1543469" cy="3299163"/>
          </a:xfrm>
          <a:prstGeom prst="rect">
            <a:avLst/>
          </a:prstGeom>
        </p:spPr>
      </p:pic>
      <p:sp>
        <p:nvSpPr>
          <p:cNvPr id="17" name="Picture Placeholder 7">
            <a:extLst>
              <a:ext uri="{FF2B5EF4-FFF2-40B4-BE49-F238E27FC236}">
                <a16:creationId xmlns:a16="http://schemas.microsoft.com/office/drawing/2014/main" id="{EB700EDE-8020-E147-81E2-67515B9B5614}"/>
              </a:ext>
            </a:extLst>
          </p:cNvPr>
          <p:cNvSpPr>
            <a:spLocks noGrp="1"/>
          </p:cNvSpPr>
          <p:nvPr>
            <p:ph type="pic" sz="quarter" idx="17"/>
          </p:nvPr>
        </p:nvSpPr>
        <p:spPr>
          <a:xfrm flipH="1">
            <a:off x="3911347"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pic>
        <p:nvPicPr>
          <p:cNvPr id="18" name="Picture 17">
            <a:extLst>
              <a:ext uri="{FF2B5EF4-FFF2-40B4-BE49-F238E27FC236}">
                <a16:creationId xmlns:a16="http://schemas.microsoft.com/office/drawing/2014/main" id="{7EF92D93-3626-B642-B7B3-42661BB5234D}"/>
              </a:ext>
            </a:extLst>
          </p:cNvPr>
          <p:cNvPicPr>
            <a:picLocks noChangeAspect="1"/>
          </p:cNvPicPr>
          <p:nvPr/>
        </p:nvPicPr>
        <p:blipFill>
          <a:blip r:embed="rId2"/>
          <a:srcRect/>
          <a:stretch/>
        </p:blipFill>
        <p:spPr>
          <a:xfrm>
            <a:off x="6400800" y="899720"/>
            <a:ext cx="1543469" cy="3299163"/>
          </a:xfrm>
          <a:prstGeom prst="rect">
            <a:avLst/>
          </a:prstGeom>
        </p:spPr>
      </p:pic>
      <p:sp>
        <p:nvSpPr>
          <p:cNvPr id="19" name="Picture Placeholder 7">
            <a:extLst>
              <a:ext uri="{FF2B5EF4-FFF2-40B4-BE49-F238E27FC236}">
                <a16:creationId xmlns:a16="http://schemas.microsoft.com/office/drawing/2014/main" id="{19148CC4-B588-D340-B920-6A2B54D25ECD}"/>
              </a:ext>
            </a:extLst>
          </p:cNvPr>
          <p:cNvSpPr>
            <a:spLocks noGrp="1"/>
          </p:cNvSpPr>
          <p:nvPr>
            <p:ph type="pic" sz="quarter" idx="18"/>
          </p:nvPr>
        </p:nvSpPr>
        <p:spPr>
          <a:xfrm flipH="1">
            <a:off x="6515471" y="1379653"/>
            <a:ext cx="1331816" cy="232936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13" name="Title Placeholder 4">
            <a:extLst>
              <a:ext uri="{FF2B5EF4-FFF2-40B4-BE49-F238E27FC236}">
                <a16:creationId xmlns:a16="http://schemas.microsoft.com/office/drawing/2014/main" id="{5BDF0F4D-6C44-3642-897F-310499E82039}"/>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Tree>
    <p:extLst>
      <p:ext uri="{BB962C8B-B14F-4D97-AF65-F5344CB8AC3E}">
        <p14:creationId xmlns:p14="http://schemas.microsoft.com/office/powerpoint/2010/main" val="9465108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Mobile UI (no title)">
    <p:spTree>
      <p:nvGrpSpPr>
        <p:cNvPr id="1" name="Shape 322"/>
        <p:cNvGrpSpPr/>
        <p:nvPr/>
      </p:nvGrpSpPr>
      <p:grpSpPr>
        <a:xfrm>
          <a:off x="0" y="0"/>
          <a:ext cx="0" cy="0"/>
          <a:chOff x="0" y="0"/>
          <a:chExt cx="0" cy="0"/>
        </a:xfrm>
      </p:grpSpPr>
      <p:pic>
        <p:nvPicPr>
          <p:cNvPr id="5" name="Picture 4">
            <a:extLst>
              <a:ext uri="{FF2B5EF4-FFF2-40B4-BE49-F238E27FC236}">
                <a16:creationId xmlns:a16="http://schemas.microsoft.com/office/drawing/2014/main" id="{A29D2F8E-FCB3-BB4B-B26C-6D3AA75423A3}"/>
              </a:ext>
            </a:extLst>
          </p:cNvPr>
          <p:cNvPicPr>
            <a:picLocks noChangeAspect="1"/>
          </p:cNvPicPr>
          <p:nvPr/>
        </p:nvPicPr>
        <p:blipFill>
          <a:blip r:embed="rId2"/>
          <a:srcRect/>
          <a:stretch/>
        </p:blipFill>
        <p:spPr>
          <a:xfrm>
            <a:off x="1016248" y="436179"/>
            <a:ext cx="1936734" cy="4139764"/>
          </a:xfrm>
          <a:prstGeom prst="rect">
            <a:avLst/>
          </a:prstGeom>
        </p:spPr>
      </p:pic>
      <p:sp>
        <p:nvSpPr>
          <p:cNvPr id="6" name="Picture Placeholder 7">
            <a:extLst>
              <a:ext uri="{FF2B5EF4-FFF2-40B4-BE49-F238E27FC236}">
                <a16:creationId xmlns:a16="http://schemas.microsoft.com/office/drawing/2014/main" id="{F9DAF297-0082-D745-88E3-659C15656965}"/>
              </a:ext>
            </a:extLst>
          </p:cNvPr>
          <p:cNvSpPr>
            <a:spLocks noGrp="1"/>
          </p:cNvSpPr>
          <p:nvPr>
            <p:ph type="pic" sz="quarter" idx="11"/>
          </p:nvPr>
        </p:nvSpPr>
        <p:spPr>
          <a:xfrm flipH="1">
            <a:off x="1157484"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13" name="Picture 12">
            <a:extLst>
              <a:ext uri="{FF2B5EF4-FFF2-40B4-BE49-F238E27FC236}">
                <a16:creationId xmlns:a16="http://schemas.microsoft.com/office/drawing/2014/main" id="{9EAE404A-9C29-5545-ACB1-C087D2802290}"/>
              </a:ext>
            </a:extLst>
          </p:cNvPr>
          <p:cNvPicPr>
            <a:picLocks noChangeAspect="1"/>
          </p:cNvPicPr>
          <p:nvPr/>
        </p:nvPicPr>
        <p:blipFill>
          <a:blip r:embed="rId2"/>
          <a:srcRect/>
          <a:stretch/>
        </p:blipFill>
        <p:spPr>
          <a:xfrm>
            <a:off x="3603633" y="436179"/>
            <a:ext cx="1936734" cy="4139764"/>
          </a:xfrm>
          <a:prstGeom prst="rect">
            <a:avLst/>
          </a:prstGeom>
        </p:spPr>
      </p:pic>
      <p:sp>
        <p:nvSpPr>
          <p:cNvPr id="14" name="Picture Placeholder 7">
            <a:extLst>
              <a:ext uri="{FF2B5EF4-FFF2-40B4-BE49-F238E27FC236}">
                <a16:creationId xmlns:a16="http://schemas.microsoft.com/office/drawing/2014/main" id="{B1802BA1-0407-2049-BF0E-B763C3357062}"/>
              </a:ext>
            </a:extLst>
          </p:cNvPr>
          <p:cNvSpPr>
            <a:spLocks noGrp="1"/>
          </p:cNvSpPr>
          <p:nvPr>
            <p:ph type="pic" sz="quarter" idx="12"/>
          </p:nvPr>
        </p:nvSpPr>
        <p:spPr>
          <a:xfrm flipH="1">
            <a:off x="3741679"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pic>
        <p:nvPicPr>
          <p:cNvPr id="15" name="Picture 14">
            <a:extLst>
              <a:ext uri="{FF2B5EF4-FFF2-40B4-BE49-F238E27FC236}">
                <a16:creationId xmlns:a16="http://schemas.microsoft.com/office/drawing/2014/main" id="{12D8B31D-64A8-D048-A2B2-C0B06325CBDB}"/>
              </a:ext>
            </a:extLst>
          </p:cNvPr>
          <p:cNvPicPr>
            <a:picLocks noChangeAspect="1"/>
          </p:cNvPicPr>
          <p:nvPr/>
        </p:nvPicPr>
        <p:blipFill>
          <a:blip r:embed="rId2"/>
          <a:srcRect/>
          <a:stretch/>
        </p:blipFill>
        <p:spPr>
          <a:xfrm>
            <a:off x="6191017" y="436179"/>
            <a:ext cx="1936734" cy="4139764"/>
          </a:xfrm>
          <a:prstGeom prst="rect">
            <a:avLst/>
          </a:prstGeom>
        </p:spPr>
      </p:pic>
      <p:sp>
        <p:nvSpPr>
          <p:cNvPr id="16" name="Picture Placeholder 7">
            <a:extLst>
              <a:ext uri="{FF2B5EF4-FFF2-40B4-BE49-F238E27FC236}">
                <a16:creationId xmlns:a16="http://schemas.microsoft.com/office/drawing/2014/main" id="{2832E651-265D-AE49-AE7B-FBB8A06F135B}"/>
              </a:ext>
            </a:extLst>
          </p:cNvPr>
          <p:cNvSpPr>
            <a:spLocks noGrp="1"/>
          </p:cNvSpPr>
          <p:nvPr>
            <p:ph type="pic" sz="quarter" idx="13"/>
          </p:nvPr>
        </p:nvSpPr>
        <p:spPr>
          <a:xfrm flipH="1">
            <a:off x="6331128" y="1040028"/>
            <a:ext cx="1671152" cy="2922870"/>
          </a:xfrm>
          <a:prstGeom prst="rect">
            <a:avLst/>
          </a:prstGeom>
          <a:ln w="6350">
            <a:noFill/>
          </a:ln>
        </p:spPr>
        <p:txBody>
          <a:bodyPr/>
          <a:lstStyle>
            <a:lvl1pPr marL="0" indent="0" algn="ctr">
              <a:buFont typeface="Arial" panose="020B0604020202020204" pitchFamily="34" charset="0"/>
              <a:buNone/>
              <a:defRPr>
                <a:solidFill>
                  <a:schemeClr val="bg1">
                    <a:lumMod val="50000"/>
                  </a:schemeClr>
                </a:solidFill>
              </a:defRPr>
            </a:lvl1pPr>
          </a:lstStyle>
          <a:p>
            <a:r>
              <a:rPr lang="en-US"/>
              <a:t>Click icon to add picture</a:t>
            </a:r>
          </a:p>
        </p:txBody>
      </p:sp>
    </p:spTree>
    <p:extLst>
      <p:ext uri="{BB962C8B-B14F-4D97-AF65-F5344CB8AC3E}">
        <p14:creationId xmlns:p14="http://schemas.microsoft.com/office/powerpoint/2010/main" val="16209233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21851"/>
            <a:ext cx="7157544" cy="993775"/>
          </a:xfrm>
          <a:prstGeom prst="rect">
            <a:avLst/>
          </a:prstGeom>
        </p:spPr>
        <p:txBody>
          <a:bodyPr anchor="ctr" anchorCtr="0"/>
          <a:lstStyle>
            <a:lvl1pPr>
              <a:lnSpc>
                <a:spcPct val="110000"/>
              </a:lnSpc>
              <a:defRPr/>
            </a:lvl1pPr>
          </a:lstStyle>
          <a:p>
            <a:r>
              <a:rPr lang="en-US"/>
              <a:t>Click to edit title</a:t>
            </a:r>
          </a:p>
        </p:txBody>
      </p:sp>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8"/>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pic>
        <p:nvPicPr>
          <p:cNvPr id="5" name="Picture 4">
            <a:extLst>
              <a:ext uri="{FF2B5EF4-FFF2-40B4-BE49-F238E27FC236}">
                <a16:creationId xmlns:a16="http://schemas.microsoft.com/office/drawing/2014/main" id="{9CB45329-7616-4045-94AE-50020D6F6BD2}"/>
              </a:ext>
            </a:extLst>
          </p:cNvPr>
          <p:cNvPicPr>
            <a:picLocks noChangeAspect="1"/>
          </p:cNvPicPr>
          <p:nvPr userDrawn="1"/>
        </p:nvPicPr>
        <p:blipFill>
          <a:blip r:embed="rId2"/>
          <a:stretch>
            <a:fillRect/>
          </a:stretch>
        </p:blipFill>
        <p:spPr>
          <a:xfrm>
            <a:off x="3798627" y="735713"/>
            <a:ext cx="1546746" cy="1082722"/>
          </a:xfrm>
          <a:prstGeom prst="rect">
            <a:avLst/>
          </a:prstGeom>
        </p:spPr>
      </p:pic>
    </p:spTree>
    <p:extLst>
      <p:ext uri="{BB962C8B-B14F-4D97-AF65-F5344CB8AC3E}">
        <p14:creationId xmlns:p14="http://schemas.microsoft.com/office/powerpoint/2010/main" val="38340346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th subtitle -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564940"/>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2" y="3648831"/>
            <a:ext cx="6905296" cy="463306"/>
          </a:xfrm>
          <a:prstGeom prst="rect">
            <a:avLst/>
          </a:prstGeom>
        </p:spPr>
        <p:txBody>
          <a:bodyPr/>
          <a:lstStyle>
            <a:lvl1pPr marL="0" indent="0" algn="ctr">
              <a:buNone/>
              <a:defRPr sz="2000" b="1" i="0">
                <a:solidFill>
                  <a:schemeClr val="tx1"/>
                </a:solidFill>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8"/>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pic>
        <p:nvPicPr>
          <p:cNvPr id="8" name="Picture 7">
            <a:extLst>
              <a:ext uri="{FF2B5EF4-FFF2-40B4-BE49-F238E27FC236}">
                <a16:creationId xmlns:a16="http://schemas.microsoft.com/office/drawing/2014/main" id="{824C4E6B-409B-784C-89C5-73499745970D}"/>
              </a:ext>
            </a:extLst>
          </p:cNvPr>
          <p:cNvPicPr>
            <a:picLocks noChangeAspect="1"/>
          </p:cNvPicPr>
          <p:nvPr userDrawn="1"/>
        </p:nvPicPr>
        <p:blipFill>
          <a:blip r:embed="rId2"/>
          <a:stretch>
            <a:fillRect/>
          </a:stretch>
        </p:blipFill>
        <p:spPr>
          <a:xfrm>
            <a:off x="3798627" y="735713"/>
            <a:ext cx="1546746" cy="1082722"/>
          </a:xfrm>
          <a:prstGeom prst="rect">
            <a:avLst/>
          </a:prstGeom>
        </p:spPr>
      </p:pic>
    </p:spTree>
    <p:extLst>
      <p:ext uri="{BB962C8B-B14F-4D97-AF65-F5344CB8AC3E}">
        <p14:creationId xmlns:p14="http://schemas.microsoft.com/office/powerpoint/2010/main" val="23176843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E6F6-5B36-4E43-BF2F-3F7BF9A85A7D}"/>
              </a:ext>
            </a:extLst>
          </p:cNvPr>
          <p:cNvSpPr>
            <a:spLocks noGrp="1"/>
          </p:cNvSpPr>
          <p:nvPr>
            <p:ph type="title" hasCustomPrompt="1"/>
          </p:nvPr>
        </p:nvSpPr>
        <p:spPr>
          <a:xfrm>
            <a:off x="993228" y="2872651"/>
            <a:ext cx="7157544" cy="993775"/>
          </a:xfrm>
          <a:prstGeom prst="rect">
            <a:avLst/>
          </a:prstGeom>
        </p:spPr>
        <p:txBody>
          <a:bodyPr anchor="ctr" anchorCtr="0"/>
          <a:lstStyle>
            <a:lvl1pPr>
              <a:lnSpc>
                <a:spcPct val="110000"/>
              </a:lnSpc>
              <a:defRPr/>
            </a:lvl1pPr>
          </a:lstStyle>
          <a:p>
            <a:r>
              <a:rPr lang="en-US"/>
              <a:t>Click to edit title</a:t>
            </a:r>
          </a:p>
        </p:txBody>
      </p:sp>
      <p:pic>
        <p:nvPicPr>
          <p:cNvPr id="3" name="Picture 2">
            <a:extLst>
              <a:ext uri="{FF2B5EF4-FFF2-40B4-BE49-F238E27FC236}">
                <a16:creationId xmlns:a16="http://schemas.microsoft.com/office/drawing/2014/main" id="{777E4174-C79D-C14E-B2D2-BBEAC078F46A}"/>
              </a:ext>
            </a:extLst>
          </p:cNvPr>
          <p:cNvPicPr>
            <a:picLocks noChangeAspect="1"/>
          </p:cNvPicPr>
          <p:nvPr userDrawn="1"/>
        </p:nvPicPr>
        <p:blipFill>
          <a:blip r:embed="rId2"/>
          <a:stretch>
            <a:fillRect/>
          </a:stretch>
        </p:blipFill>
        <p:spPr>
          <a:xfrm>
            <a:off x="3798627" y="797541"/>
            <a:ext cx="1546746" cy="1546746"/>
          </a:xfrm>
          <a:prstGeom prst="rect">
            <a:avLst/>
          </a:prstGeom>
        </p:spPr>
      </p:pic>
      <p:sp>
        <p:nvSpPr>
          <p:cNvPr id="10" name="Text Placeholder 9">
            <a:extLst>
              <a:ext uri="{FF2B5EF4-FFF2-40B4-BE49-F238E27FC236}">
                <a16:creationId xmlns:a16="http://schemas.microsoft.com/office/drawing/2014/main" id="{AA95AEFA-02E8-254D-B038-A0C0CC898DCE}"/>
              </a:ext>
            </a:extLst>
          </p:cNvPr>
          <p:cNvSpPr>
            <a:spLocks noGrp="1"/>
          </p:cNvSpPr>
          <p:nvPr>
            <p:ph type="body" sz="quarter" idx="11" hasCustomPrompt="1"/>
          </p:nvPr>
        </p:nvSpPr>
        <p:spPr>
          <a:xfrm>
            <a:off x="995363" y="4394238"/>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dirty="0"/>
              <a:t>U.S. Digital Service   //   Presenter name   //   month year</a:t>
            </a:r>
          </a:p>
        </p:txBody>
      </p:sp>
    </p:spTree>
    <p:extLst>
      <p:ext uri="{BB962C8B-B14F-4D97-AF65-F5344CB8AC3E}">
        <p14:creationId xmlns:p14="http://schemas.microsoft.com/office/powerpoint/2010/main" val="13546942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hoto left, text right">
    <p:spTree>
      <p:nvGrpSpPr>
        <p:cNvPr id="1" name="Shape 48"/>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C99442C-5EC8-C14D-83BD-CF59DD061222}"/>
              </a:ext>
            </a:extLst>
          </p:cNvPr>
          <p:cNvSpPr>
            <a:spLocks noGrp="1"/>
          </p:cNvSpPr>
          <p:nvPr>
            <p:ph type="pic" sz="quarter" idx="11"/>
          </p:nvPr>
        </p:nvSpPr>
        <p:spPr>
          <a:xfrm>
            <a:off x="495300" y="1040416"/>
            <a:ext cx="4869902" cy="3105916"/>
          </a:xfrm>
          <a:prstGeom prst="rect">
            <a:avLst/>
          </a:prstGeom>
          <a:ln w="6350">
            <a:noFill/>
          </a:ln>
        </p:spPr>
        <p:txBody>
          <a:bodyPr/>
          <a:lstStyle>
            <a:lvl1pPr marL="0" indent="0" algn="ctr">
              <a:buNone/>
              <a:defRPr>
                <a:solidFill>
                  <a:schemeClr val="bg1">
                    <a:lumMod val="50000"/>
                  </a:schemeClr>
                </a:solidFill>
              </a:defRPr>
            </a:lvl1pPr>
          </a:lstStyle>
          <a:p>
            <a:r>
              <a:rPr lang="en-US"/>
              <a:t>Click icon to add picture</a:t>
            </a:r>
          </a:p>
        </p:txBody>
      </p:sp>
      <p:sp>
        <p:nvSpPr>
          <p:cNvPr id="5" name="Text Placeholder 4">
            <a:extLst>
              <a:ext uri="{FF2B5EF4-FFF2-40B4-BE49-F238E27FC236}">
                <a16:creationId xmlns:a16="http://schemas.microsoft.com/office/drawing/2014/main" id="{D3A454F7-AE76-C648-A1CD-C4AF03693EB7}"/>
              </a:ext>
            </a:extLst>
          </p:cNvPr>
          <p:cNvSpPr>
            <a:spLocks noGrp="1"/>
          </p:cNvSpPr>
          <p:nvPr>
            <p:ph type="body" sz="quarter" idx="10" hasCustomPrompt="1"/>
          </p:nvPr>
        </p:nvSpPr>
        <p:spPr>
          <a:xfrm>
            <a:off x="5640506" y="1040416"/>
            <a:ext cx="2873266" cy="3105916"/>
          </a:xfrm>
          <a:prstGeom prst="rect">
            <a:avLst/>
          </a:prstGeom>
        </p:spPr>
        <p:txBody>
          <a:bodyPr anchor="ctr" anchorCtr="0">
            <a:normAutofit/>
          </a:bodyPr>
          <a:lstStyle>
            <a:lvl1pPr marL="0" indent="0">
              <a:lnSpc>
                <a:spcPct val="110000"/>
              </a:lnSpc>
              <a:buNone/>
              <a:defRPr sz="2100" baseline="0">
                <a:solidFill>
                  <a:schemeClr val="bg2"/>
                </a:solidFill>
                <a:latin typeface="Merriweather" pitchFamily="2" charset="77"/>
              </a:defRPr>
            </a:lvl1pPr>
            <a:lvl2pPr>
              <a:lnSpc>
                <a:spcPct val="110000"/>
              </a:lnSpc>
              <a:defRPr sz="2300" baseline="0">
                <a:solidFill>
                  <a:schemeClr val="accent6"/>
                </a:solidFill>
                <a:latin typeface="Merriweather" pitchFamily="2" charset="77"/>
              </a:defRPr>
            </a:lvl2pPr>
            <a:lvl3pPr>
              <a:lnSpc>
                <a:spcPct val="110000"/>
              </a:lnSpc>
              <a:defRPr sz="2300" baseline="0">
                <a:solidFill>
                  <a:schemeClr val="accent6"/>
                </a:solidFill>
                <a:latin typeface="Merriweather" pitchFamily="2" charset="77"/>
              </a:defRPr>
            </a:lvl3pPr>
            <a:lvl4pPr>
              <a:lnSpc>
                <a:spcPct val="110000"/>
              </a:lnSpc>
              <a:defRPr sz="2300" baseline="0">
                <a:solidFill>
                  <a:schemeClr val="accent6"/>
                </a:solidFill>
                <a:latin typeface="Merriweather" pitchFamily="2" charset="77"/>
              </a:defRPr>
            </a:lvl4pPr>
            <a:lvl5pPr>
              <a:lnSpc>
                <a:spcPct val="110000"/>
              </a:lnSpc>
              <a:defRPr sz="2300" baseline="0">
                <a:solidFill>
                  <a:schemeClr val="accent6"/>
                </a:solidFill>
                <a:latin typeface="Merriweather" pitchFamily="2" charset="77"/>
              </a:defRPr>
            </a:lvl5pPr>
          </a:lstStyle>
          <a:p>
            <a:pPr lvl="0"/>
            <a:r>
              <a:rPr lang="en-US" dirty="0"/>
              <a:t>Fear is the path to the dark side. Fear leads to anger. Anger leads to hate. Hate leads to suffering.</a:t>
            </a:r>
          </a:p>
        </p:txBody>
      </p:sp>
      <p:sp>
        <p:nvSpPr>
          <p:cNvPr id="9" name="Title Placeholder 4">
            <a:extLst>
              <a:ext uri="{FF2B5EF4-FFF2-40B4-BE49-F238E27FC236}">
                <a16:creationId xmlns:a16="http://schemas.microsoft.com/office/drawing/2014/main" id="{3D3EECFD-5FDA-A24D-BD3E-9739B13728D6}"/>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5470177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with subtitle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5AFCB-8CFE-7F4F-AEF1-AA4B572EB2E2}"/>
              </a:ext>
            </a:extLst>
          </p:cNvPr>
          <p:cNvSpPr>
            <a:spLocks noGrp="1"/>
          </p:cNvSpPr>
          <p:nvPr>
            <p:ph type="title" hasCustomPrompt="1"/>
          </p:nvPr>
        </p:nvSpPr>
        <p:spPr>
          <a:xfrm>
            <a:off x="1124607" y="2615740"/>
            <a:ext cx="6894786" cy="993775"/>
          </a:xfrm>
          <a:prstGeom prst="rect">
            <a:avLst/>
          </a:prstGeom>
        </p:spPr>
        <p:txBody>
          <a:bodyPr/>
          <a:lstStyle>
            <a:lvl1pPr>
              <a:lnSpc>
                <a:spcPct val="110000"/>
              </a:lnSpc>
              <a:defRPr u="none"/>
            </a:lvl1pPr>
          </a:lstStyle>
          <a:p>
            <a:r>
              <a:rPr lang="en-US"/>
              <a:t>Click to edit title</a:t>
            </a:r>
          </a:p>
        </p:txBody>
      </p:sp>
      <p:sp>
        <p:nvSpPr>
          <p:cNvPr id="5" name="Subtitle 2">
            <a:extLst>
              <a:ext uri="{FF2B5EF4-FFF2-40B4-BE49-F238E27FC236}">
                <a16:creationId xmlns:a16="http://schemas.microsoft.com/office/drawing/2014/main" id="{8E6DAF9E-7944-4944-AAA2-35660A5DE760}"/>
              </a:ext>
            </a:extLst>
          </p:cNvPr>
          <p:cNvSpPr>
            <a:spLocks noGrp="1"/>
          </p:cNvSpPr>
          <p:nvPr>
            <p:ph type="subTitle" idx="1" hasCustomPrompt="1"/>
          </p:nvPr>
        </p:nvSpPr>
        <p:spPr>
          <a:xfrm>
            <a:off x="1119352" y="3699631"/>
            <a:ext cx="6905296" cy="463306"/>
          </a:xfrm>
          <a:prstGeom prst="rect">
            <a:avLst/>
          </a:prstGeom>
        </p:spPr>
        <p:txBody>
          <a:bodyPr/>
          <a:lstStyle>
            <a:lvl1pPr marL="0" indent="0" algn="ctr">
              <a:buNone/>
              <a:defRPr sz="2000" b="1" i="0">
                <a:solidFill>
                  <a:schemeClr val="accent2"/>
                </a:solidFill>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a:t>
            </a:r>
          </a:p>
        </p:txBody>
      </p:sp>
      <p:pic>
        <p:nvPicPr>
          <p:cNvPr id="11" name="Picture 10">
            <a:extLst>
              <a:ext uri="{FF2B5EF4-FFF2-40B4-BE49-F238E27FC236}">
                <a16:creationId xmlns:a16="http://schemas.microsoft.com/office/drawing/2014/main" id="{992AC8CC-874C-374A-A779-9134AC6A1A58}"/>
              </a:ext>
            </a:extLst>
          </p:cNvPr>
          <p:cNvPicPr>
            <a:picLocks noChangeAspect="1"/>
          </p:cNvPicPr>
          <p:nvPr userDrawn="1"/>
        </p:nvPicPr>
        <p:blipFill>
          <a:blip r:embed="rId2"/>
          <a:stretch>
            <a:fillRect/>
          </a:stretch>
        </p:blipFill>
        <p:spPr>
          <a:xfrm>
            <a:off x="3798627" y="613610"/>
            <a:ext cx="1546746" cy="1546746"/>
          </a:xfrm>
          <a:prstGeom prst="rect">
            <a:avLst/>
          </a:prstGeom>
        </p:spPr>
      </p:pic>
      <p:sp>
        <p:nvSpPr>
          <p:cNvPr id="14" name="Text Placeholder 9">
            <a:extLst>
              <a:ext uri="{FF2B5EF4-FFF2-40B4-BE49-F238E27FC236}">
                <a16:creationId xmlns:a16="http://schemas.microsoft.com/office/drawing/2014/main" id="{AC3558A0-D4DF-F444-8675-79185F1C131E}"/>
              </a:ext>
            </a:extLst>
          </p:cNvPr>
          <p:cNvSpPr>
            <a:spLocks noGrp="1"/>
          </p:cNvSpPr>
          <p:nvPr>
            <p:ph type="body" sz="quarter" idx="11" hasCustomPrompt="1"/>
          </p:nvPr>
        </p:nvSpPr>
        <p:spPr>
          <a:xfrm>
            <a:off x="995363" y="4394238"/>
            <a:ext cx="7153275" cy="366713"/>
          </a:xfrm>
          <a:prstGeom prst="rect">
            <a:avLst/>
          </a:prstGeom>
        </p:spPr>
        <p:txBody>
          <a:bodyPr anchor="ctr" anchorCtr="0"/>
          <a:lstStyle>
            <a:lvl1pPr algn="ctr">
              <a:defRPr sz="1200" cap="all" baseline="0">
                <a:solidFill>
                  <a:schemeClr val="bg1"/>
                </a:solidFill>
                <a:latin typeface="Source Sans Pro" panose="020B0503030403020204" pitchFamily="34" charset="0"/>
              </a:defRPr>
            </a:lvl1pPr>
            <a:lvl2pPr>
              <a:defRPr sz="1200" cap="all" baseline="0">
                <a:solidFill>
                  <a:schemeClr val="bg1"/>
                </a:solidFill>
                <a:latin typeface="Source Sans Pro" panose="020B0503030403020204" pitchFamily="34" charset="0"/>
              </a:defRPr>
            </a:lvl2pPr>
            <a:lvl3pPr>
              <a:defRPr sz="1200" cap="all" baseline="0">
                <a:solidFill>
                  <a:schemeClr val="bg1"/>
                </a:solidFill>
                <a:latin typeface="Source Sans Pro" panose="020B0503030403020204" pitchFamily="34" charset="0"/>
              </a:defRPr>
            </a:lvl3pPr>
            <a:lvl4pPr>
              <a:defRPr sz="1200" cap="all" baseline="0">
                <a:solidFill>
                  <a:schemeClr val="bg1"/>
                </a:solidFill>
                <a:latin typeface="Source Sans Pro" panose="020B0503030403020204" pitchFamily="34" charset="0"/>
              </a:defRPr>
            </a:lvl4pPr>
            <a:lvl5pPr>
              <a:defRPr sz="1200" cap="all" baseline="0">
                <a:solidFill>
                  <a:schemeClr val="bg1"/>
                </a:solidFill>
                <a:latin typeface="Source Sans Pro" panose="020B0503030403020204" pitchFamily="34" charset="0"/>
              </a:defRPr>
            </a:lvl5pPr>
          </a:lstStyle>
          <a:p>
            <a:pPr lvl="0"/>
            <a:r>
              <a:rPr lang="en-US"/>
              <a:t>U.S. Digital Service   //   Presenter name   //   month year</a:t>
            </a:r>
          </a:p>
        </p:txBody>
      </p:sp>
    </p:spTree>
    <p:extLst>
      <p:ext uri="{BB962C8B-B14F-4D97-AF65-F5344CB8AC3E}">
        <p14:creationId xmlns:p14="http://schemas.microsoft.com/office/powerpoint/2010/main" val="19468011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with subtitle - left align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buNone/>
              <a:defRPr sz="2400" b="1" i="0">
                <a:solidFill>
                  <a:schemeClr val="accent2"/>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18578887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Bleed Photo w/ Page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636632-963E-1746-B979-7A074CAA5E39}"/>
              </a:ext>
            </a:extLst>
          </p:cNvPr>
          <p:cNvSpPr>
            <a:spLocks noGrp="1"/>
          </p:cNvSpPr>
          <p:nvPr>
            <p:ph type="pic" sz="quarter" idx="10" hasCustomPrompt="1"/>
          </p:nvPr>
        </p:nvSpPr>
        <p:spPr>
          <a:xfrm>
            <a:off x="0" y="0"/>
            <a:ext cx="9144000" cy="5143500"/>
          </a:xfrm>
          <a:prstGeom prst="rect">
            <a:avLst/>
          </a:prstGeom>
        </p:spPr>
        <p:txBody>
          <a:bodyPr anchor="ctr"/>
          <a:lstStyle>
            <a:lvl1pPr marL="0" indent="0" algn="ctr">
              <a:buNone/>
              <a:defRPr b="0" i="0">
                <a:solidFill>
                  <a:schemeClr val="bg1"/>
                </a:solidFill>
                <a:latin typeface="Source Sans Pro" panose="020B0503030403020204" pitchFamily="34" charset="0"/>
                <a:ea typeface="Source Sans Pro" panose="020B0503030403020204" pitchFamily="34" charset="0"/>
              </a:defRPr>
            </a:lvl1pPr>
          </a:lstStyle>
          <a:p>
            <a:r>
              <a:rPr lang="en-US"/>
              <a:t>Insert full bleed photo</a:t>
            </a:r>
          </a:p>
        </p:txBody>
      </p:sp>
      <p:sp>
        <p:nvSpPr>
          <p:cNvPr id="5" name="Rectangle 4">
            <a:extLst>
              <a:ext uri="{FF2B5EF4-FFF2-40B4-BE49-F238E27FC236}">
                <a16:creationId xmlns:a16="http://schemas.microsoft.com/office/drawing/2014/main" id="{32B41F9A-4527-6F4E-8AAA-2A2CA4C36CBA}"/>
              </a:ext>
            </a:extLst>
          </p:cNvPr>
          <p:cNvSpPr/>
          <p:nvPr userDrawn="1"/>
        </p:nvSpPr>
        <p:spPr>
          <a:xfrm>
            <a:off x="0" y="0"/>
            <a:ext cx="9144000" cy="1900362"/>
          </a:xfrm>
          <a:prstGeom prst="rect">
            <a:avLst/>
          </a:prstGeom>
          <a:gradFill>
            <a:gsLst>
              <a:gs pos="100000">
                <a:srgbClr val="000000">
                  <a:alpha val="0"/>
                </a:srgbClr>
              </a:gs>
              <a:gs pos="18000">
                <a:srgbClr val="000000">
                  <a:alpha val="23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3B64FF5-16E7-3942-9F8A-2EDEB88B9DEE}"/>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199921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A636632-963E-1746-B979-7A074CAA5E39}"/>
              </a:ext>
            </a:extLst>
          </p:cNvPr>
          <p:cNvSpPr>
            <a:spLocks noGrp="1"/>
          </p:cNvSpPr>
          <p:nvPr>
            <p:ph type="pic" sz="quarter" idx="10" hasCustomPrompt="1"/>
          </p:nvPr>
        </p:nvSpPr>
        <p:spPr>
          <a:xfrm>
            <a:off x="0" y="0"/>
            <a:ext cx="9144000" cy="5143500"/>
          </a:xfrm>
          <a:prstGeom prst="rect">
            <a:avLst/>
          </a:prstGeom>
        </p:spPr>
        <p:txBody>
          <a:bodyPr anchor="ctr"/>
          <a:lstStyle>
            <a:lvl1pPr marL="0" indent="0" algn="ctr">
              <a:buNone/>
              <a:defRPr b="0" i="0">
                <a:solidFill>
                  <a:schemeClr val="bg1"/>
                </a:solidFill>
                <a:latin typeface="Source Sans Pro" panose="020B0503030403020204" pitchFamily="34" charset="0"/>
                <a:ea typeface="Source Sans Pro" panose="020B0503030403020204" pitchFamily="34" charset="0"/>
              </a:defRPr>
            </a:lvl1pPr>
          </a:lstStyle>
          <a:p>
            <a:r>
              <a:rPr lang="en-US"/>
              <a:t>Insert full bleed photo</a:t>
            </a:r>
          </a:p>
        </p:txBody>
      </p:sp>
    </p:spTree>
    <p:extLst>
      <p:ext uri="{BB962C8B-B14F-4D97-AF65-F5344CB8AC3E}">
        <p14:creationId xmlns:p14="http://schemas.microsoft.com/office/powerpoint/2010/main" val="1564372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 left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6023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31587843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with subtitle - left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buNone/>
              <a:defRPr sz="2400" b="1" i="0">
                <a:solidFill>
                  <a:schemeClr val="tx1">
                    <a:lumMod val="75000"/>
                  </a:schemeClr>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20407243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 left align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6023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33646325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with subtitle - left align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buNone/>
              <a:defRPr sz="2400" b="1" i="0">
                <a:solidFill>
                  <a:schemeClr val="accent2"/>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29972931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6023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33452670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with subtitle - cente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dirty="0"/>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lgn="ctr">
              <a:buNone/>
              <a:defRPr sz="2400" b="1" i="0">
                <a:solidFill>
                  <a:schemeClr val="tx1">
                    <a:lumMod val="75000"/>
                  </a:schemeClr>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25498530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Photos with 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6"/>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dirty="0"/>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3" y="940676"/>
            <a:ext cx="4123997" cy="3650374"/>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6" name="Title Placeholder 4">
            <a:extLst>
              <a:ext uri="{FF2B5EF4-FFF2-40B4-BE49-F238E27FC236}">
                <a16:creationId xmlns:a16="http://schemas.microsoft.com/office/drawing/2014/main" id="{8B3B2342-F70C-074D-B998-4ED0B2897A92}"/>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5614645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 center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B34-2087-4A48-9C30-E74250B6BECD}"/>
              </a:ext>
            </a:extLst>
          </p:cNvPr>
          <p:cNvSpPr>
            <a:spLocks noGrp="1"/>
          </p:cNvSpPr>
          <p:nvPr>
            <p:ph type="title" hasCustomPrompt="1"/>
          </p:nvPr>
        </p:nvSpPr>
        <p:spPr>
          <a:xfrm>
            <a:off x="546538" y="2060233"/>
            <a:ext cx="8050924" cy="993775"/>
          </a:xfrm>
          <a:prstGeom prst="rect">
            <a:avLst/>
          </a:prstGeom>
        </p:spPr>
        <p:txBody>
          <a:bodyPr/>
          <a:lstStyle>
            <a:lvl1pPr>
              <a:defRPr/>
            </a:lvl1pPr>
          </a:lstStyle>
          <a:p>
            <a:r>
              <a:rPr lang="en-US"/>
              <a:t>Click to add section title</a:t>
            </a:r>
          </a:p>
        </p:txBody>
      </p:sp>
    </p:spTree>
    <p:extLst>
      <p:ext uri="{BB962C8B-B14F-4D97-AF65-F5344CB8AC3E}">
        <p14:creationId xmlns:p14="http://schemas.microsoft.com/office/powerpoint/2010/main" val="23764728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with subtitle - centered - nav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8CC-18E2-7046-B6E7-0417AD659F75}"/>
              </a:ext>
            </a:extLst>
          </p:cNvPr>
          <p:cNvSpPr>
            <a:spLocks noGrp="1"/>
          </p:cNvSpPr>
          <p:nvPr>
            <p:ph type="title" hasCustomPrompt="1"/>
          </p:nvPr>
        </p:nvSpPr>
        <p:spPr>
          <a:xfrm>
            <a:off x="546538" y="1924749"/>
            <a:ext cx="8050924" cy="993775"/>
          </a:xfrm>
          <a:prstGeom prst="rect">
            <a:avLst/>
          </a:prstGeom>
        </p:spPr>
        <p:txBody>
          <a:bodyPr anchor="b" anchorCtr="0"/>
          <a:lstStyle>
            <a:lvl1pPr>
              <a:defRPr/>
            </a:lvl1pPr>
          </a:lstStyle>
          <a:p>
            <a:r>
              <a:rPr lang="en-US" dirty="0"/>
              <a:t>Click to add section title</a:t>
            </a:r>
          </a:p>
        </p:txBody>
      </p:sp>
      <p:sp>
        <p:nvSpPr>
          <p:cNvPr id="4" name="Text Placeholder 3">
            <a:extLst>
              <a:ext uri="{FF2B5EF4-FFF2-40B4-BE49-F238E27FC236}">
                <a16:creationId xmlns:a16="http://schemas.microsoft.com/office/drawing/2014/main" id="{DBA1CB02-A1B3-F248-AEA2-3D53658CA3AC}"/>
              </a:ext>
            </a:extLst>
          </p:cNvPr>
          <p:cNvSpPr>
            <a:spLocks noGrp="1"/>
          </p:cNvSpPr>
          <p:nvPr>
            <p:ph type="body" sz="quarter" idx="10" hasCustomPrompt="1"/>
          </p:nvPr>
        </p:nvSpPr>
        <p:spPr>
          <a:xfrm>
            <a:off x="551224" y="2972793"/>
            <a:ext cx="8035104" cy="534987"/>
          </a:xfrm>
          <a:prstGeom prst="rect">
            <a:avLst/>
          </a:prstGeom>
        </p:spPr>
        <p:txBody>
          <a:bodyPr lIns="100584" rIns="0"/>
          <a:lstStyle>
            <a:lvl1pPr marL="0" indent="0" algn="ctr">
              <a:buNone/>
              <a:defRPr sz="2400" b="1" i="0">
                <a:solidFill>
                  <a:schemeClr val="accent2"/>
                </a:solidFill>
                <a:latin typeface="Source Sans Pro" panose="020B0503030403020204" pitchFamily="34" charset="0"/>
                <a:ea typeface="Source Sans Pro" panose="020B0503030403020204" pitchFamily="34" charset="0"/>
              </a:defRPr>
            </a:lvl1pPr>
            <a:lvl2pPr marL="457200" indent="0">
              <a:buNone/>
              <a:defRPr sz="2400" b="1" i="0">
                <a:latin typeface="Source Sans Pro" panose="020B0503030403020204" pitchFamily="34" charset="0"/>
                <a:ea typeface="Source Sans Pro" panose="020B0503030403020204" pitchFamily="34" charset="0"/>
              </a:defRPr>
            </a:lvl2pPr>
            <a:lvl3pPr marL="914400" indent="0">
              <a:buNone/>
              <a:defRPr sz="2400" b="1" i="0">
                <a:latin typeface="Source Sans Pro" panose="020B0503030403020204" pitchFamily="34" charset="0"/>
                <a:ea typeface="Source Sans Pro" panose="020B0503030403020204" pitchFamily="34" charset="0"/>
              </a:defRPr>
            </a:lvl3pPr>
            <a:lvl4pPr marL="1371600" indent="0">
              <a:buNone/>
              <a:defRPr sz="2400" b="1" i="0">
                <a:latin typeface="Source Sans Pro" panose="020B0503030403020204" pitchFamily="34" charset="0"/>
                <a:ea typeface="Source Sans Pro" panose="020B0503030403020204" pitchFamily="34" charset="0"/>
              </a:defRPr>
            </a:lvl4pPr>
            <a:lvl5pPr marL="1828800" indent="0">
              <a:buNone/>
              <a:defRPr sz="2400" b="1" i="0">
                <a:latin typeface="Source Sans Pro" panose="020B0503030403020204" pitchFamily="34" charset="0"/>
                <a:ea typeface="Source Sans Pro" panose="020B0503030403020204" pitchFamily="34" charset="0"/>
              </a:defRPr>
            </a:lvl5pPr>
          </a:lstStyle>
          <a:p>
            <a:pPr lvl="0"/>
            <a:r>
              <a:rPr lang="en-US" dirty="0"/>
              <a:t>Click to add subtitle</a:t>
            </a:r>
          </a:p>
        </p:txBody>
      </p:sp>
    </p:spTree>
    <p:extLst>
      <p:ext uri="{BB962C8B-B14F-4D97-AF65-F5344CB8AC3E}">
        <p14:creationId xmlns:p14="http://schemas.microsoft.com/office/powerpoint/2010/main" val="1063691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nd slide - thank you + URL">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6A8B754-F4B4-844A-827B-9A02EBEEF543}"/>
              </a:ext>
            </a:extLst>
          </p:cNvPr>
          <p:cNvSpPr txBox="1">
            <a:spLocks/>
          </p:cNvSpPr>
          <p:nvPr userDrawn="1"/>
        </p:nvSpPr>
        <p:spPr>
          <a:xfrm>
            <a:off x="546538" y="3040063"/>
            <a:ext cx="8050924" cy="993775"/>
          </a:xfrm>
          <a:prstGeom prst="rect">
            <a:avLst/>
          </a:prstGeom>
        </p:spPr>
        <p:txBody>
          <a:bodyPr vert="horz" lIns="91440" tIns="45720" rIns="91440" bIns="45720" rtlCol="0" anchor="ctr">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2800" b="1" i="1" dirty="0"/>
              <a:t>Thank you!</a:t>
            </a:r>
          </a:p>
        </p:txBody>
      </p:sp>
      <p:sp>
        <p:nvSpPr>
          <p:cNvPr id="6" name="Title Placeholder 1">
            <a:extLst>
              <a:ext uri="{FF2B5EF4-FFF2-40B4-BE49-F238E27FC236}">
                <a16:creationId xmlns:a16="http://schemas.microsoft.com/office/drawing/2014/main" id="{28F912CD-3965-3242-8C2D-573C918D18BD}"/>
              </a:ext>
            </a:extLst>
          </p:cNvPr>
          <p:cNvSpPr txBox="1">
            <a:spLocks/>
          </p:cNvSpPr>
          <p:nvPr userDrawn="1"/>
        </p:nvSpPr>
        <p:spPr>
          <a:xfrm>
            <a:off x="546538" y="382238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000" b="1" i="0" dirty="0" err="1"/>
              <a:t>USDS.gov</a:t>
            </a:r>
            <a:r>
              <a:rPr lang="en-US" sz="4000" b="1" i="0" dirty="0"/>
              <a:t>/apply</a:t>
            </a:r>
          </a:p>
        </p:txBody>
      </p:sp>
    </p:spTree>
    <p:extLst>
      <p:ext uri="{BB962C8B-B14F-4D97-AF65-F5344CB8AC3E}">
        <p14:creationId xmlns:p14="http://schemas.microsoft.com/office/powerpoint/2010/main" val="3098250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End slide - we're hiring + URL">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C6A8B754-F4B4-844A-827B-9A02EBEEF543}"/>
              </a:ext>
            </a:extLst>
          </p:cNvPr>
          <p:cNvSpPr txBox="1">
            <a:spLocks/>
          </p:cNvSpPr>
          <p:nvPr userDrawn="1"/>
        </p:nvSpPr>
        <p:spPr>
          <a:xfrm>
            <a:off x="546538" y="3040063"/>
            <a:ext cx="8050924" cy="993775"/>
          </a:xfrm>
          <a:prstGeom prst="rect">
            <a:avLst/>
          </a:prstGeom>
        </p:spPr>
        <p:txBody>
          <a:bodyPr vert="horz" lIns="91440" tIns="45720" rIns="91440" bIns="45720" rtlCol="0" anchor="ctr">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2800" b="1" i="1" dirty="0"/>
              <a:t>We’re hiring.</a:t>
            </a:r>
          </a:p>
        </p:txBody>
      </p:sp>
      <p:sp>
        <p:nvSpPr>
          <p:cNvPr id="6" name="Title Placeholder 1">
            <a:extLst>
              <a:ext uri="{FF2B5EF4-FFF2-40B4-BE49-F238E27FC236}">
                <a16:creationId xmlns:a16="http://schemas.microsoft.com/office/drawing/2014/main" id="{53F7CE5C-DF76-5F43-9F68-0FC730BE7315}"/>
              </a:ext>
            </a:extLst>
          </p:cNvPr>
          <p:cNvSpPr txBox="1">
            <a:spLocks/>
          </p:cNvSpPr>
          <p:nvPr userDrawn="1"/>
        </p:nvSpPr>
        <p:spPr>
          <a:xfrm>
            <a:off x="546538" y="382238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000" b="1" i="0" dirty="0" err="1"/>
              <a:t>USDS.gov</a:t>
            </a:r>
            <a:r>
              <a:rPr lang="en-US" sz="4000" b="1" i="0" dirty="0"/>
              <a:t>/apply</a:t>
            </a:r>
          </a:p>
        </p:txBody>
      </p:sp>
    </p:spTree>
    <p:extLst>
      <p:ext uri="{BB962C8B-B14F-4D97-AF65-F5344CB8AC3E}">
        <p14:creationId xmlns:p14="http://schemas.microsoft.com/office/powerpoint/2010/main" val="3460513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nd slide - URL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DCC0D567-1FB6-7A42-9957-7A39D9C3DAD5}"/>
              </a:ext>
            </a:extLst>
          </p:cNvPr>
          <p:cNvSpPr txBox="1">
            <a:spLocks/>
          </p:cNvSpPr>
          <p:nvPr userDrawn="1"/>
        </p:nvSpPr>
        <p:spPr>
          <a:xfrm>
            <a:off x="546538" y="348710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400" b="1" i="0" dirty="0" err="1"/>
              <a:t>USDS.gov</a:t>
            </a:r>
            <a:r>
              <a:rPr lang="en-US" sz="4400" b="1" i="0" dirty="0"/>
              <a:t>/apply</a:t>
            </a:r>
          </a:p>
        </p:txBody>
      </p:sp>
    </p:spTree>
    <p:extLst>
      <p:ext uri="{BB962C8B-B14F-4D97-AF65-F5344CB8AC3E}">
        <p14:creationId xmlns:p14="http://schemas.microsoft.com/office/powerpoint/2010/main" val="30177719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nd slide - thank you">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FD949345-C602-0F41-9710-E3529C68A7BC}"/>
              </a:ext>
            </a:extLst>
          </p:cNvPr>
          <p:cNvSpPr txBox="1">
            <a:spLocks/>
          </p:cNvSpPr>
          <p:nvPr userDrawn="1"/>
        </p:nvSpPr>
        <p:spPr>
          <a:xfrm>
            <a:off x="546538" y="3487103"/>
            <a:ext cx="8050924" cy="993775"/>
          </a:xfrm>
          <a:prstGeom prst="rect">
            <a:avLst/>
          </a:prstGeom>
        </p:spPr>
        <p:txBody>
          <a:bodyPr vert="horz" lIns="91440" tIns="45720" rIns="91440" bIns="45720" rtlCol="0" anchor="t">
            <a:noAutofit/>
          </a:bodyPr>
          <a:lst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a:lstStyle>
          <a:p>
            <a:r>
              <a:rPr lang="en-US" sz="4400" b="1" i="0" dirty="0"/>
              <a:t>Thank you</a:t>
            </a:r>
          </a:p>
        </p:txBody>
      </p:sp>
    </p:spTree>
    <p:extLst>
      <p:ext uri="{BB962C8B-B14F-4D97-AF65-F5344CB8AC3E}">
        <p14:creationId xmlns:p14="http://schemas.microsoft.com/office/powerpoint/2010/main" val="39372900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age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330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Photos w/ Caption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E7DA425-DD04-6348-A676-3280BC632800}"/>
              </a:ext>
            </a:extLst>
          </p:cNvPr>
          <p:cNvSpPr>
            <a:spLocks noGrp="1"/>
          </p:cNvSpPr>
          <p:nvPr>
            <p:ph type="pic" sz="quarter" idx="10"/>
          </p:nvPr>
        </p:nvSpPr>
        <p:spPr>
          <a:xfrm>
            <a:off x="342900" y="940675"/>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4" name="Picture Placeholder 2">
            <a:extLst>
              <a:ext uri="{FF2B5EF4-FFF2-40B4-BE49-F238E27FC236}">
                <a16:creationId xmlns:a16="http://schemas.microsoft.com/office/drawing/2014/main" id="{25192B5E-DC1B-2E4A-92D2-8838D9772DB2}"/>
              </a:ext>
            </a:extLst>
          </p:cNvPr>
          <p:cNvSpPr>
            <a:spLocks noGrp="1"/>
          </p:cNvSpPr>
          <p:nvPr>
            <p:ph type="pic" sz="quarter" idx="11"/>
          </p:nvPr>
        </p:nvSpPr>
        <p:spPr>
          <a:xfrm>
            <a:off x="4677103" y="940675"/>
            <a:ext cx="4123997" cy="3179379"/>
          </a:xfrm>
          <a:prstGeom prst="rect">
            <a:avLst/>
          </a:prstGeom>
          <a:ln w="6350">
            <a:solidFill>
              <a:schemeClr val="bg1">
                <a:lumMod val="75000"/>
              </a:schemeClr>
            </a:solidFill>
          </a:ln>
        </p:spPr>
        <p:txBody>
          <a:bodyPr/>
          <a:lstStyle>
            <a:lvl1pPr marL="0" indent="0" algn="ctr">
              <a:buNone/>
              <a:defRPr>
                <a:solidFill>
                  <a:schemeClr val="bg1">
                    <a:lumMod val="50000"/>
                  </a:schemeClr>
                </a:solidFill>
              </a:defRPr>
            </a:lvl1pPr>
          </a:lstStyle>
          <a:p>
            <a:r>
              <a:rPr lang="en-US"/>
              <a:t>Click icon to add picture</a:t>
            </a:r>
          </a:p>
        </p:txBody>
      </p:sp>
      <p:sp>
        <p:nvSpPr>
          <p:cNvPr id="6" name="Text Placeholder 2">
            <a:extLst>
              <a:ext uri="{FF2B5EF4-FFF2-40B4-BE49-F238E27FC236}">
                <a16:creationId xmlns:a16="http://schemas.microsoft.com/office/drawing/2014/main" id="{704D7C80-875B-C642-BE35-B781D4A35306}"/>
              </a:ext>
            </a:extLst>
          </p:cNvPr>
          <p:cNvSpPr>
            <a:spLocks noGrp="1"/>
          </p:cNvSpPr>
          <p:nvPr>
            <p:ph type="body" sz="quarter" idx="13" hasCustomPrompt="1"/>
          </p:nvPr>
        </p:nvSpPr>
        <p:spPr>
          <a:xfrm>
            <a:off x="342900" y="4119397"/>
            <a:ext cx="3735114"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7" name="Text Placeholder 2">
            <a:extLst>
              <a:ext uri="{FF2B5EF4-FFF2-40B4-BE49-F238E27FC236}">
                <a16:creationId xmlns:a16="http://schemas.microsoft.com/office/drawing/2014/main" id="{ABDE132D-82C7-D940-8E4A-689A3976AB06}"/>
              </a:ext>
            </a:extLst>
          </p:cNvPr>
          <p:cNvSpPr>
            <a:spLocks noGrp="1"/>
          </p:cNvSpPr>
          <p:nvPr>
            <p:ph type="body" sz="quarter" idx="14" hasCustomPrompt="1"/>
          </p:nvPr>
        </p:nvSpPr>
        <p:spPr>
          <a:xfrm>
            <a:off x="4672832" y="4119397"/>
            <a:ext cx="3514725" cy="657555"/>
          </a:xfrm>
          <a:prstGeom prst="rect">
            <a:avLst/>
          </a:prstGeom>
        </p:spPr>
        <p:txBody>
          <a:bodyPr lIns="0" rIns="0">
            <a:normAutofit/>
          </a:bodyPr>
          <a:lstStyle>
            <a:lvl1pPr marL="0" indent="0" algn="l">
              <a:lnSpc>
                <a:spcPct val="120000"/>
              </a:lnSpc>
              <a:buNone/>
              <a:defRPr lang="en-US" sz="1500" b="1" i="0">
                <a:solidFill>
                  <a:schemeClr val="accent6"/>
                </a:solidFill>
                <a:effectLst/>
                <a:latin typeface="Source Sans Pro SemiBold" panose="020B0503030403020204" pitchFamily="34" charset="0"/>
                <a:ea typeface="Source Sans Pro SemiBold"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a:t>Insert caption</a:t>
            </a:r>
          </a:p>
        </p:txBody>
      </p:sp>
      <p:sp>
        <p:nvSpPr>
          <p:cNvPr id="8" name="Title Placeholder 4">
            <a:extLst>
              <a:ext uri="{FF2B5EF4-FFF2-40B4-BE49-F238E27FC236}">
                <a16:creationId xmlns:a16="http://schemas.microsoft.com/office/drawing/2014/main" id="{0F3ED339-505E-924A-A602-B1A9F901E5E7}"/>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a:t>Click to edit Master title style</a:t>
            </a:r>
            <a:endParaRPr lang="en-US" dirty="0"/>
          </a:p>
        </p:txBody>
      </p:sp>
    </p:spTree>
    <p:extLst>
      <p:ext uri="{BB962C8B-B14F-4D97-AF65-F5344CB8AC3E}">
        <p14:creationId xmlns:p14="http://schemas.microsoft.com/office/powerpoint/2010/main" val="34781034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1021487"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5" name="Picture Placeholder 12">
            <a:extLst>
              <a:ext uri="{FF2B5EF4-FFF2-40B4-BE49-F238E27FC236}">
                <a16:creationId xmlns:a16="http://schemas.microsoft.com/office/drawing/2014/main" id="{12B0F8EE-2E3A-2947-ADEC-38B328FAFE04}"/>
              </a:ext>
            </a:extLst>
          </p:cNvPr>
          <p:cNvSpPr>
            <a:spLocks noGrp="1"/>
          </p:cNvSpPr>
          <p:nvPr>
            <p:ph type="pic" sz="quarter" idx="17" hasCustomPrompt="1"/>
          </p:nvPr>
        </p:nvSpPr>
        <p:spPr>
          <a:xfrm>
            <a:off x="3625850"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6" name="Picture Placeholder 12">
            <a:extLst>
              <a:ext uri="{FF2B5EF4-FFF2-40B4-BE49-F238E27FC236}">
                <a16:creationId xmlns:a16="http://schemas.microsoft.com/office/drawing/2014/main" id="{BAC3240F-4587-D343-B48A-24381B338B0E}"/>
              </a:ext>
            </a:extLst>
          </p:cNvPr>
          <p:cNvSpPr>
            <a:spLocks noGrp="1"/>
          </p:cNvSpPr>
          <p:nvPr>
            <p:ph type="pic" sz="quarter" idx="18" hasCustomPrompt="1"/>
          </p:nvPr>
        </p:nvSpPr>
        <p:spPr>
          <a:xfrm>
            <a:off x="6234546" y="1416195"/>
            <a:ext cx="1892300" cy="1893887"/>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709476"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709476"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8" name="Text Placeholder 2">
            <a:extLst>
              <a:ext uri="{FF2B5EF4-FFF2-40B4-BE49-F238E27FC236}">
                <a16:creationId xmlns:a16="http://schemas.microsoft.com/office/drawing/2014/main" id="{B6767DBE-F8DF-6F41-B75A-5938440BB6BB}"/>
              </a:ext>
            </a:extLst>
          </p:cNvPr>
          <p:cNvSpPr>
            <a:spLocks noGrp="1"/>
          </p:cNvSpPr>
          <p:nvPr>
            <p:ph type="body" sz="quarter" idx="21" hasCustomPrompt="1"/>
          </p:nvPr>
        </p:nvSpPr>
        <p:spPr>
          <a:xfrm>
            <a:off x="3339941"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9" name="Text Placeholder 2">
            <a:extLst>
              <a:ext uri="{FF2B5EF4-FFF2-40B4-BE49-F238E27FC236}">
                <a16:creationId xmlns:a16="http://schemas.microsoft.com/office/drawing/2014/main" id="{599C85DF-5194-1544-AD4A-4D9EB407FE5B}"/>
              </a:ext>
            </a:extLst>
          </p:cNvPr>
          <p:cNvSpPr>
            <a:spLocks noGrp="1"/>
          </p:cNvSpPr>
          <p:nvPr>
            <p:ph type="body" sz="quarter" idx="22" hasCustomPrompt="1"/>
          </p:nvPr>
        </p:nvSpPr>
        <p:spPr>
          <a:xfrm>
            <a:off x="3339941"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0" name="Text Placeholder 2">
            <a:extLst>
              <a:ext uri="{FF2B5EF4-FFF2-40B4-BE49-F238E27FC236}">
                <a16:creationId xmlns:a16="http://schemas.microsoft.com/office/drawing/2014/main" id="{5AB4EA49-01E2-244F-A083-23B26E61BB85}"/>
              </a:ext>
            </a:extLst>
          </p:cNvPr>
          <p:cNvSpPr>
            <a:spLocks noGrp="1"/>
          </p:cNvSpPr>
          <p:nvPr>
            <p:ph type="body" sz="quarter" idx="23" hasCustomPrompt="1"/>
          </p:nvPr>
        </p:nvSpPr>
        <p:spPr>
          <a:xfrm>
            <a:off x="5957880" y="3485842"/>
            <a:ext cx="2527014" cy="424300"/>
          </a:xfrm>
          <a:prstGeom prst="rect">
            <a:avLst/>
          </a:prstGeom>
        </p:spPr>
        <p:txBody>
          <a:bodyPr lIns="64008">
            <a:noAutofit/>
          </a:bodyPr>
          <a:lstStyle>
            <a:lvl1pPr marL="0" indent="0" algn="ctr">
              <a:lnSpc>
                <a:spcPct val="100000"/>
              </a:lnSpc>
              <a:buNone/>
              <a:defRPr lang="en-US" sz="18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1" name="Text Placeholder 2">
            <a:extLst>
              <a:ext uri="{FF2B5EF4-FFF2-40B4-BE49-F238E27FC236}">
                <a16:creationId xmlns:a16="http://schemas.microsoft.com/office/drawing/2014/main" id="{3055AF3D-E8A7-564B-B415-A4407210A971}"/>
              </a:ext>
            </a:extLst>
          </p:cNvPr>
          <p:cNvSpPr>
            <a:spLocks noGrp="1"/>
          </p:cNvSpPr>
          <p:nvPr>
            <p:ph type="body" sz="quarter" idx="24" hasCustomPrompt="1"/>
          </p:nvPr>
        </p:nvSpPr>
        <p:spPr>
          <a:xfrm>
            <a:off x="5957880" y="3836571"/>
            <a:ext cx="2527014" cy="424300"/>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2117199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Circular Photos w/ Captions">
    <p:spTree>
      <p:nvGrpSpPr>
        <p:cNvPr id="1" name="Shape 16"/>
        <p:cNvGrpSpPr/>
        <p:nvPr/>
      </p:nvGrpSpPr>
      <p:grpSpPr>
        <a:xfrm>
          <a:off x="0" y="0"/>
          <a:ext cx="0" cy="0"/>
          <a:chOff x="0" y="0"/>
          <a:chExt cx="0" cy="0"/>
        </a:xfrm>
      </p:grpSpPr>
      <p:sp>
        <p:nvSpPr>
          <p:cNvPr id="9" name="Picture Placeholder 12">
            <a:extLst>
              <a:ext uri="{FF2B5EF4-FFF2-40B4-BE49-F238E27FC236}">
                <a16:creationId xmlns:a16="http://schemas.microsoft.com/office/drawing/2014/main" id="{14FC879C-D67A-9645-97D6-09C022BD6523}"/>
              </a:ext>
            </a:extLst>
          </p:cNvPr>
          <p:cNvSpPr>
            <a:spLocks noGrp="1"/>
          </p:cNvSpPr>
          <p:nvPr>
            <p:ph type="pic" sz="quarter" idx="16" hasCustomPrompt="1"/>
          </p:nvPr>
        </p:nvSpPr>
        <p:spPr>
          <a:xfrm>
            <a:off x="709476"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0" name="Title Placeholder 4">
            <a:extLst>
              <a:ext uri="{FF2B5EF4-FFF2-40B4-BE49-F238E27FC236}">
                <a16:creationId xmlns:a16="http://schemas.microsoft.com/office/drawing/2014/main" id="{93DE053A-5781-5442-BC4F-489A88A63B65}"/>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lvl1pPr marL="0" indent="0">
              <a:buFont typeface="Arial" panose="020B0604020202020204" pitchFamily="34" charset="0"/>
              <a:buNone/>
              <a:defRPr/>
            </a:lvl1pPr>
          </a:lstStyle>
          <a:p>
            <a:pPr lvl="0"/>
            <a:r>
              <a:rPr lang="en-US"/>
              <a:t>Click to edit Master title style</a:t>
            </a:r>
            <a:endParaRPr lang="en-US" dirty="0"/>
          </a:p>
        </p:txBody>
      </p:sp>
      <p:sp>
        <p:nvSpPr>
          <p:cNvPr id="11" name="Text Placeholder 2">
            <a:extLst>
              <a:ext uri="{FF2B5EF4-FFF2-40B4-BE49-F238E27FC236}">
                <a16:creationId xmlns:a16="http://schemas.microsoft.com/office/drawing/2014/main" id="{4D82EB87-C1BB-6940-B01D-030919858CED}"/>
              </a:ext>
            </a:extLst>
          </p:cNvPr>
          <p:cNvSpPr>
            <a:spLocks noGrp="1"/>
          </p:cNvSpPr>
          <p:nvPr>
            <p:ph type="body" sz="quarter" idx="12" hasCustomPrompt="1"/>
          </p:nvPr>
        </p:nvSpPr>
        <p:spPr>
          <a:xfrm>
            <a:off x="610408"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17" name="Text Placeholder 2">
            <a:extLst>
              <a:ext uri="{FF2B5EF4-FFF2-40B4-BE49-F238E27FC236}">
                <a16:creationId xmlns:a16="http://schemas.microsoft.com/office/drawing/2014/main" id="{14399C0C-0B56-A744-8BCD-F40ED01769A0}"/>
              </a:ext>
            </a:extLst>
          </p:cNvPr>
          <p:cNvSpPr>
            <a:spLocks noGrp="1"/>
          </p:cNvSpPr>
          <p:nvPr>
            <p:ph type="body" sz="quarter" idx="20" hasCustomPrompt="1"/>
          </p:nvPr>
        </p:nvSpPr>
        <p:spPr>
          <a:xfrm>
            <a:off x="610408"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12" name="Picture Placeholder 12">
            <a:extLst>
              <a:ext uri="{FF2B5EF4-FFF2-40B4-BE49-F238E27FC236}">
                <a16:creationId xmlns:a16="http://schemas.microsoft.com/office/drawing/2014/main" id="{A8237FB4-85E0-DE4B-86A4-A1C8B6DFAA49}"/>
              </a:ext>
            </a:extLst>
          </p:cNvPr>
          <p:cNvSpPr>
            <a:spLocks noGrp="1"/>
          </p:cNvSpPr>
          <p:nvPr>
            <p:ph type="pic" sz="quarter" idx="25" hasCustomPrompt="1"/>
          </p:nvPr>
        </p:nvSpPr>
        <p:spPr>
          <a:xfrm>
            <a:off x="2705290"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3" name="Picture Placeholder 12">
            <a:extLst>
              <a:ext uri="{FF2B5EF4-FFF2-40B4-BE49-F238E27FC236}">
                <a16:creationId xmlns:a16="http://schemas.microsoft.com/office/drawing/2014/main" id="{663784EC-F383-CD49-9140-9CB01BE5E77F}"/>
              </a:ext>
            </a:extLst>
          </p:cNvPr>
          <p:cNvSpPr>
            <a:spLocks noGrp="1"/>
          </p:cNvSpPr>
          <p:nvPr>
            <p:ph type="pic" sz="quarter" idx="26" hasCustomPrompt="1"/>
          </p:nvPr>
        </p:nvSpPr>
        <p:spPr>
          <a:xfrm>
            <a:off x="4701104"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14" name="Picture Placeholder 12">
            <a:extLst>
              <a:ext uri="{FF2B5EF4-FFF2-40B4-BE49-F238E27FC236}">
                <a16:creationId xmlns:a16="http://schemas.microsoft.com/office/drawing/2014/main" id="{1AB8C34A-8A72-7E45-8759-9484C2927F17}"/>
              </a:ext>
            </a:extLst>
          </p:cNvPr>
          <p:cNvSpPr>
            <a:spLocks noGrp="1"/>
          </p:cNvSpPr>
          <p:nvPr>
            <p:ph type="pic" sz="quarter" idx="27" hasCustomPrompt="1"/>
          </p:nvPr>
        </p:nvSpPr>
        <p:spPr>
          <a:xfrm>
            <a:off x="6696918" y="1569976"/>
            <a:ext cx="1608979" cy="1610328"/>
          </a:xfrm>
          <a:prstGeom prst="ellipse">
            <a:avLst/>
          </a:prstGeom>
          <a:solidFill>
            <a:schemeClr val="bg1">
              <a:lumMod val="95000"/>
            </a:schemeClr>
          </a:solidFill>
        </p:spPr>
        <p:txBody>
          <a:bodyPr anchor="t"/>
          <a:lstStyle>
            <a:lvl1pPr marL="0" indent="0" algn="ctr">
              <a:buNone/>
              <a:defRPr>
                <a:solidFill>
                  <a:schemeClr val="bg1">
                    <a:lumMod val="50000"/>
                  </a:schemeClr>
                </a:solidFill>
              </a:defRPr>
            </a:lvl1pPr>
          </a:lstStyle>
          <a:p>
            <a:r>
              <a:rPr lang="en-US"/>
              <a:t>Insert square photo here</a:t>
            </a:r>
          </a:p>
        </p:txBody>
      </p:sp>
      <p:sp>
        <p:nvSpPr>
          <p:cNvPr id="22" name="Text Placeholder 2">
            <a:extLst>
              <a:ext uri="{FF2B5EF4-FFF2-40B4-BE49-F238E27FC236}">
                <a16:creationId xmlns:a16="http://schemas.microsoft.com/office/drawing/2014/main" id="{85C134F1-972F-3B4F-8952-4430B948781C}"/>
              </a:ext>
            </a:extLst>
          </p:cNvPr>
          <p:cNvSpPr>
            <a:spLocks noGrp="1"/>
          </p:cNvSpPr>
          <p:nvPr>
            <p:ph type="body" sz="quarter" idx="28" hasCustomPrompt="1"/>
          </p:nvPr>
        </p:nvSpPr>
        <p:spPr>
          <a:xfrm>
            <a:off x="2602046"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3" name="Text Placeholder 2">
            <a:extLst>
              <a:ext uri="{FF2B5EF4-FFF2-40B4-BE49-F238E27FC236}">
                <a16:creationId xmlns:a16="http://schemas.microsoft.com/office/drawing/2014/main" id="{2960BAB3-4713-7E4E-BDD8-733B238610D3}"/>
              </a:ext>
            </a:extLst>
          </p:cNvPr>
          <p:cNvSpPr>
            <a:spLocks noGrp="1"/>
          </p:cNvSpPr>
          <p:nvPr>
            <p:ph type="body" sz="quarter" idx="29" hasCustomPrompt="1"/>
          </p:nvPr>
        </p:nvSpPr>
        <p:spPr>
          <a:xfrm>
            <a:off x="2602046"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4" name="Text Placeholder 2">
            <a:extLst>
              <a:ext uri="{FF2B5EF4-FFF2-40B4-BE49-F238E27FC236}">
                <a16:creationId xmlns:a16="http://schemas.microsoft.com/office/drawing/2014/main" id="{92B8DBE1-798A-A747-A3C5-264D86EDE34D}"/>
              </a:ext>
            </a:extLst>
          </p:cNvPr>
          <p:cNvSpPr>
            <a:spLocks noGrp="1"/>
          </p:cNvSpPr>
          <p:nvPr>
            <p:ph type="body" sz="quarter" idx="30" hasCustomPrompt="1"/>
          </p:nvPr>
        </p:nvSpPr>
        <p:spPr>
          <a:xfrm>
            <a:off x="4606211"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5" name="Text Placeholder 2">
            <a:extLst>
              <a:ext uri="{FF2B5EF4-FFF2-40B4-BE49-F238E27FC236}">
                <a16:creationId xmlns:a16="http://schemas.microsoft.com/office/drawing/2014/main" id="{7E88784E-5EB4-844F-BFE1-EB008B4E149B}"/>
              </a:ext>
            </a:extLst>
          </p:cNvPr>
          <p:cNvSpPr>
            <a:spLocks noGrp="1"/>
          </p:cNvSpPr>
          <p:nvPr>
            <p:ph type="body" sz="quarter" idx="31" hasCustomPrompt="1"/>
          </p:nvPr>
        </p:nvSpPr>
        <p:spPr>
          <a:xfrm>
            <a:off x="4606211"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
        <p:nvSpPr>
          <p:cNvPr id="26" name="Text Placeholder 2">
            <a:extLst>
              <a:ext uri="{FF2B5EF4-FFF2-40B4-BE49-F238E27FC236}">
                <a16:creationId xmlns:a16="http://schemas.microsoft.com/office/drawing/2014/main" id="{0B8D7F74-2A6B-1145-94CF-4D90FF1ACAF9}"/>
              </a:ext>
            </a:extLst>
          </p:cNvPr>
          <p:cNvSpPr>
            <a:spLocks noGrp="1"/>
          </p:cNvSpPr>
          <p:nvPr>
            <p:ph type="body" sz="quarter" idx="32" hasCustomPrompt="1"/>
          </p:nvPr>
        </p:nvSpPr>
        <p:spPr>
          <a:xfrm>
            <a:off x="6597850" y="3373108"/>
            <a:ext cx="1845834" cy="424299"/>
          </a:xfrm>
          <a:prstGeom prst="rect">
            <a:avLst/>
          </a:prstGeom>
        </p:spPr>
        <p:txBody>
          <a:bodyPr lIns="64008">
            <a:noAutofit/>
          </a:bodyPr>
          <a:lstStyle>
            <a:lvl1pPr marL="0" indent="0" algn="ctr">
              <a:lnSpc>
                <a:spcPct val="100000"/>
              </a:lnSpc>
              <a:buNone/>
              <a:defRPr lang="en-US" sz="1600" b="1" i="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a:t>Header text</a:t>
            </a:r>
          </a:p>
        </p:txBody>
      </p:sp>
      <p:sp>
        <p:nvSpPr>
          <p:cNvPr id="27" name="Text Placeholder 2">
            <a:extLst>
              <a:ext uri="{FF2B5EF4-FFF2-40B4-BE49-F238E27FC236}">
                <a16:creationId xmlns:a16="http://schemas.microsoft.com/office/drawing/2014/main" id="{EF4CCE80-8578-BA44-9E2E-AC6512F8426A}"/>
              </a:ext>
            </a:extLst>
          </p:cNvPr>
          <p:cNvSpPr>
            <a:spLocks noGrp="1"/>
          </p:cNvSpPr>
          <p:nvPr>
            <p:ph type="body" sz="quarter" idx="33" hasCustomPrompt="1"/>
          </p:nvPr>
        </p:nvSpPr>
        <p:spPr>
          <a:xfrm>
            <a:off x="6597850" y="3686259"/>
            <a:ext cx="1845834" cy="424299"/>
          </a:xfrm>
          <a:prstGeom prst="rect">
            <a:avLst/>
          </a:prstGeom>
        </p:spPr>
        <p:txBody>
          <a:bodyPr lIns="64008">
            <a:noAutofit/>
          </a:bodyPr>
          <a:lstStyle>
            <a:lvl1pPr marL="0" indent="0" algn="ctr">
              <a:lnSpc>
                <a:spcPct val="100000"/>
              </a:lnSpc>
              <a:buNone/>
              <a:defRPr lang="en-US" sz="1400" b="0" i="0" baseline="0">
                <a:solidFill>
                  <a:schemeClr val="tx1"/>
                </a:solidFill>
                <a:effectLst/>
                <a:latin typeface="Source Sans Pro" panose="020B0503030403020204" pitchFamily="34" charset="0"/>
                <a:ea typeface="Source Sans Pro" panose="020B0503030403020204" pitchFamily="34" charset="0"/>
              </a:defRPr>
            </a:lvl1pPr>
            <a:lvl2pPr>
              <a:defRPr sz="2800" b="1" i="0">
                <a:solidFill>
                  <a:schemeClr val="tx1"/>
                </a:solidFill>
                <a:latin typeface="Source Sans Pro" panose="020B0503030403020204" pitchFamily="34" charset="0"/>
                <a:ea typeface="Source Sans Pro" panose="020B0503030403020204" pitchFamily="34" charset="0"/>
              </a:defRPr>
            </a:lvl2pPr>
            <a:lvl3pPr>
              <a:defRPr sz="2800" b="1" i="0">
                <a:solidFill>
                  <a:schemeClr val="tx1"/>
                </a:solidFill>
                <a:latin typeface="Source Sans Pro" panose="020B0503030403020204" pitchFamily="34" charset="0"/>
                <a:ea typeface="Source Sans Pro" panose="020B0503030403020204" pitchFamily="34" charset="0"/>
              </a:defRPr>
            </a:lvl3pPr>
            <a:lvl4pPr>
              <a:defRPr sz="2800" b="1" i="0">
                <a:solidFill>
                  <a:schemeClr val="tx1"/>
                </a:solidFill>
                <a:latin typeface="Source Sans Pro" panose="020B0503030403020204" pitchFamily="34" charset="0"/>
                <a:ea typeface="Source Sans Pro" panose="020B0503030403020204" pitchFamily="34" charset="0"/>
              </a:defRPr>
            </a:lvl4pPr>
            <a:lvl5pPr>
              <a:defRPr sz="2800" b="1" i="0">
                <a:solidFill>
                  <a:schemeClr val="tx1"/>
                </a:solidFill>
                <a:latin typeface="Source Sans Pro" panose="020B0503030403020204" pitchFamily="34" charset="0"/>
                <a:ea typeface="Source Sans Pro" panose="020B0503030403020204" pitchFamily="34" charset="0"/>
              </a:defRPr>
            </a:lvl5pPr>
          </a:lstStyle>
          <a:p>
            <a:pPr lvl="0"/>
            <a:r>
              <a:rPr lang="en-US" dirty="0" err="1"/>
              <a:t>Subheader</a:t>
            </a:r>
            <a:r>
              <a:rPr lang="en-US" dirty="0"/>
              <a:t> text</a:t>
            </a:r>
          </a:p>
        </p:txBody>
      </p:sp>
    </p:spTree>
    <p:extLst>
      <p:ext uri="{BB962C8B-B14F-4D97-AF65-F5344CB8AC3E}">
        <p14:creationId xmlns:p14="http://schemas.microsoft.com/office/powerpoint/2010/main" val="9599735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theme" Target="../theme/theme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3.xml"/><Relationship Id="rId1"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5" Type="http://schemas.openxmlformats.org/officeDocument/2006/relationships/theme" Target="../theme/theme4.xml"/><Relationship Id="rId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5.xml"/><Relationship Id="rId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image" Target="../media/image9.emf"/><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image" Target="../media/image10.jpg"/><Relationship Id="rId5" Type="http://schemas.openxmlformats.org/officeDocument/2006/relationships/theme" Target="../theme/theme6.xml"/><Relationship Id="rId4"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5" name="Title Placeholder 4">
            <a:extLst>
              <a:ext uri="{FF2B5EF4-FFF2-40B4-BE49-F238E27FC236}">
                <a16:creationId xmlns:a16="http://schemas.microsoft.com/office/drawing/2014/main" id="{914082EE-66C1-B64B-AB6E-5B9943A09D57}"/>
              </a:ext>
            </a:extLst>
          </p:cNvPr>
          <p:cNvSpPr>
            <a:spLocks noGrp="1"/>
          </p:cNvSpPr>
          <p:nvPr>
            <p:ph type="title"/>
          </p:nvPr>
        </p:nvSpPr>
        <p:spPr>
          <a:xfrm>
            <a:off x="344869" y="316680"/>
            <a:ext cx="8456231" cy="424299"/>
          </a:xfrm>
          <a:prstGeom prst="rect">
            <a:avLst/>
          </a:prstGeom>
        </p:spPr>
        <p:txBody>
          <a:bodyPr vert="horz" lIns="0" tIns="45720" rIns="91440" bIns="45720" rtlCol="0" anchor="t" anchorCtr="0">
            <a:normAutofit/>
          </a:bodyPr>
          <a:lstStyle/>
          <a:p>
            <a:pPr lvl="0"/>
            <a:r>
              <a:rPr lang="en-US" dirty="0"/>
              <a:t>INTERIOR PAGE TITLE  //  KEEP IT SHORT!</a:t>
            </a:r>
          </a:p>
        </p:txBody>
      </p:sp>
      <p:pic>
        <p:nvPicPr>
          <p:cNvPr id="13" name="Picture 12">
            <a:extLst>
              <a:ext uri="{FF2B5EF4-FFF2-40B4-BE49-F238E27FC236}">
                <a16:creationId xmlns:a16="http://schemas.microsoft.com/office/drawing/2014/main" id="{57E081F7-8144-2F44-859A-81A785871B9A}"/>
              </a:ext>
            </a:extLst>
          </p:cNvPr>
          <p:cNvPicPr>
            <a:picLocks noChangeAspect="1"/>
          </p:cNvPicPr>
          <p:nvPr/>
        </p:nvPicPr>
        <p:blipFill>
          <a:blip r:embed="rId48"/>
          <a:stretch>
            <a:fillRect/>
          </a:stretch>
        </p:blipFill>
        <p:spPr>
          <a:xfrm>
            <a:off x="8376743" y="4664357"/>
            <a:ext cx="649671" cy="389803"/>
          </a:xfrm>
          <a:prstGeom prst="rect">
            <a:avLst/>
          </a:prstGeom>
        </p:spPr>
      </p:pic>
    </p:spTree>
    <p:extLst>
      <p:ext uri="{BB962C8B-B14F-4D97-AF65-F5344CB8AC3E}">
        <p14:creationId xmlns:p14="http://schemas.microsoft.com/office/powerpoint/2010/main" val="1714416828"/>
      </p:ext>
    </p:extLst>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830" r:id="rId10"/>
    <p:sldLayoutId id="2147483784" r:id="rId11"/>
    <p:sldLayoutId id="2147483828" r:id="rId12"/>
    <p:sldLayoutId id="2147483785" r:id="rId13"/>
    <p:sldLayoutId id="2147483829" r:id="rId14"/>
    <p:sldLayoutId id="2147483837" r:id="rId15"/>
    <p:sldLayoutId id="2147483836" r:id="rId16"/>
    <p:sldLayoutId id="2147483838" r:id="rId17"/>
    <p:sldLayoutId id="2147483786" r:id="rId18"/>
    <p:sldLayoutId id="2147483787" r:id="rId19"/>
    <p:sldLayoutId id="2147483831" r:id="rId20"/>
    <p:sldLayoutId id="2147483832" r:id="rId21"/>
    <p:sldLayoutId id="2147483788" r:id="rId22"/>
    <p:sldLayoutId id="2147483789" r:id="rId23"/>
    <p:sldLayoutId id="2147483790" r:id="rId24"/>
    <p:sldLayoutId id="2147483791" r:id="rId25"/>
    <p:sldLayoutId id="2147483833" r:id="rId26"/>
    <p:sldLayoutId id="2147483834" r:id="rId27"/>
    <p:sldLayoutId id="2147483792" r:id="rId28"/>
    <p:sldLayoutId id="2147483793" r:id="rId29"/>
    <p:sldLayoutId id="2147483794" r:id="rId30"/>
    <p:sldLayoutId id="2147483795" r:id="rId31"/>
    <p:sldLayoutId id="2147483796" r:id="rId32"/>
    <p:sldLayoutId id="2147483797" r:id="rId33"/>
    <p:sldLayoutId id="2147483819" r:id="rId34"/>
    <p:sldLayoutId id="2147483820" r:id="rId35"/>
    <p:sldLayoutId id="2147483822" r:id="rId36"/>
    <p:sldLayoutId id="2147483821" r:id="rId37"/>
    <p:sldLayoutId id="2147483798" r:id="rId38"/>
    <p:sldLayoutId id="2147483799" r:id="rId39"/>
    <p:sldLayoutId id="2147483835" r:id="rId40"/>
    <p:sldLayoutId id="2147483800" r:id="rId41"/>
    <p:sldLayoutId id="2147483801" r:id="rId42"/>
    <p:sldLayoutId id="2147483802" r:id="rId43"/>
    <p:sldLayoutId id="2147483803" r:id="rId44"/>
    <p:sldLayoutId id="2147483804" r:id="rId45"/>
    <p:sldLayoutId id="2147483805" r:id="rId46"/>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L="0" marR="0" lvl="0" indent="0" algn="l" defTabSz="914400" rtl="0" eaLnBrk="1" fontAlgn="auto" latinLnBrk="0" hangingPunct="1">
        <a:lnSpc>
          <a:spcPct val="100000"/>
        </a:lnSpc>
        <a:spcBef>
          <a:spcPts val="0"/>
        </a:spcBef>
        <a:spcAft>
          <a:spcPts val="0"/>
        </a:spcAft>
        <a:buClrTx/>
        <a:buSzTx/>
        <a:buFontTx/>
        <a:buNone/>
        <a:tabLst/>
        <a:defRPr sz="1800" b="1" i="0" u="none" strike="noStrike" cap="all" baseline="0">
          <a:solidFill>
            <a:schemeClr val="bg2"/>
          </a:solidFill>
          <a:latin typeface="Source Sans Pro" panose="020B0503030403020204" pitchFamily="34" charset="0"/>
          <a:ea typeface="Source Sans Pro" panose="020B0503030403020204" pitchFamily="34" charset="0"/>
          <a:cs typeface="Arial"/>
          <a:sym typeface="Arial"/>
        </a:defRPr>
      </a:lvl1pPr>
    </p:titleStyle>
    <p:body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892">
          <p15:clr>
            <a:srgbClr val="F26B43"/>
          </p15:clr>
        </p15:guide>
        <p15:guide id="2" pos="216">
          <p15:clr>
            <a:srgbClr val="F26B43"/>
          </p15:clr>
        </p15:guide>
        <p15:guide id="3" pos="5544">
          <p15:clr>
            <a:srgbClr val="F26B43"/>
          </p15:clr>
        </p15:guide>
        <p15:guide id="4" pos="312">
          <p15:clr>
            <a:srgbClr val="F26B43"/>
          </p15:clr>
        </p15:guide>
        <p15:guide id="5" pos="54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Shape 5"/>
        <p:cNvGrpSpPr/>
        <p:nvPr/>
      </p:nvGrpSpPr>
      <p:grpSpPr>
        <a:xfrm>
          <a:off x="0" y="0"/>
          <a:ext cx="0" cy="0"/>
          <a:chOff x="0" y="0"/>
          <a:chExt cx="0" cy="0"/>
        </a:xfrm>
      </p:grpSpPr>
      <p:sp>
        <p:nvSpPr>
          <p:cNvPr id="4" name="Title Placeholder 3">
            <a:extLst>
              <a:ext uri="{FF2B5EF4-FFF2-40B4-BE49-F238E27FC236}">
                <a16:creationId xmlns:a16="http://schemas.microsoft.com/office/drawing/2014/main" id="{55D2DDA8-9227-6E4C-A606-C5B600DE1EE7}"/>
              </a:ext>
            </a:extLst>
          </p:cNvPr>
          <p:cNvSpPr>
            <a:spLocks noGrp="1"/>
          </p:cNvSpPr>
          <p:nvPr>
            <p:ph type="title"/>
          </p:nvPr>
        </p:nvSpPr>
        <p:spPr>
          <a:xfrm>
            <a:off x="1119352" y="2720253"/>
            <a:ext cx="6905296" cy="993775"/>
          </a:xfrm>
          <a:prstGeom prst="rect">
            <a:avLst/>
          </a:prstGeom>
        </p:spPr>
        <p:txBody>
          <a:bodyPr vert="horz" lIns="91440" tIns="45720" rIns="91440" bIns="45720" rtlCol="0" anchor="b" anchorCtr="0">
            <a:normAutofit/>
          </a:bodyPr>
          <a:lstStyle/>
          <a:p>
            <a:r>
              <a:rPr lang="en-US"/>
              <a:t>Click to edit title</a:t>
            </a:r>
          </a:p>
        </p:txBody>
      </p:sp>
    </p:spTree>
    <p:extLst>
      <p:ext uri="{BB962C8B-B14F-4D97-AF65-F5344CB8AC3E}">
        <p14:creationId xmlns:p14="http://schemas.microsoft.com/office/powerpoint/2010/main" val="2679425603"/>
      </p:ext>
    </p:extLst>
  </p:cSld>
  <p:clrMap bg1="lt1" tx1="dk1" bg2="dk2" tx2="lt2" accent1="accent1" accent2="accent2" accent3="accent3" accent4="accent4" accent5="accent5" accent6="accent6" hlink="hlink" folHlink="folHlink"/>
  <p:sldLayoutIdLst>
    <p:sldLayoutId id="2147483813" r:id="rId1"/>
    <p:sldLayoutId id="2147483814" r:id="rId2"/>
    <p:sldLayoutId id="2147483809" r:id="rId3"/>
    <p:sldLayoutId id="2147483810" r:id="rId4"/>
    <p:sldLayoutId id="2147483840" r:id="rId5"/>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None/>
        <a:defRPr sz="3600" b="1" i="0" u="none" strike="noStrike" cap="none">
          <a:solidFill>
            <a:schemeClr val="bg1"/>
          </a:solidFill>
          <a:latin typeface="Merriweather" pitchFamily="2" charset="77"/>
          <a:ea typeface="Merriweather" pitchFamily="2" charset="77"/>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sp>
        <p:nvSpPr>
          <p:cNvPr id="8" name="Title Placeholder 7">
            <a:extLst>
              <a:ext uri="{FF2B5EF4-FFF2-40B4-BE49-F238E27FC236}">
                <a16:creationId xmlns:a16="http://schemas.microsoft.com/office/drawing/2014/main" id="{49E7396F-76BB-4F40-94BE-A4A92A950417}"/>
              </a:ext>
            </a:extLst>
          </p:cNvPr>
          <p:cNvSpPr>
            <a:spLocks noGrp="1"/>
          </p:cNvSpPr>
          <p:nvPr>
            <p:ph type="title"/>
          </p:nvPr>
        </p:nvSpPr>
        <p:spPr>
          <a:xfrm>
            <a:off x="308084" y="316679"/>
            <a:ext cx="7886700" cy="392769"/>
          </a:xfrm>
          <a:prstGeom prst="rect">
            <a:avLst/>
          </a:prstGeom>
        </p:spPr>
        <p:txBody>
          <a:bodyPr vert="horz" lIns="91440" tIns="45720" rIns="91440" bIns="45720" rtlCol="0" anchor="t" anchorCtr="0">
            <a:normAutofit/>
          </a:bodyPr>
          <a:lstStyle/>
          <a:p>
            <a:r>
              <a:rPr lang="en-US"/>
              <a:t>INTERIOR PAGE TITLE  //  KEEP IT SHORT!</a:t>
            </a:r>
          </a:p>
        </p:txBody>
      </p:sp>
    </p:spTree>
    <p:extLst>
      <p:ext uri="{BB962C8B-B14F-4D97-AF65-F5344CB8AC3E}">
        <p14:creationId xmlns:p14="http://schemas.microsoft.com/office/powerpoint/2010/main" val="1766123166"/>
      </p:ext>
    </p:extLst>
  </p:cSld>
  <p:clrMap bg1="lt1" tx1="dk1" bg2="lt2" tx2="dk2" accent1="accent1" accent2="accent2" accent3="accent3" accent4="accent4" accent5="accent5" accent6="accent6" hlink="hlink" folHlink="folHlink"/>
  <p:sldLayoutIdLst>
    <p:sldLayoutId id="2147483747" r:id="rId1"/>
    <p:sldLayoutId id="2147483746"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1800" b="1" i="0" kern="1200" cap="all" baseline="0">
          <a:solidFill>
            <a:schemeClr val="bg1"/>
          </a:solidFill>
          <a:latin typeface="Source Sans Pro" panose="020B0503030403020204" pitchFamily="34" charset="0"/>
          <a:ea typeface="Source Sans Pro"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B64A9-35E6-1E40-97D3-F28311C16A44}"/>
              </a:ext>
            </a:extLst>
          </p:cNvPr>
          <p:cNvSpPr>
            <a:spLocks noGrp="1"/>
          </p:cNvSpPr>
          <p:nvPr>
            <p:ph type="title"/>
          </p:nvPr>
        </p:nvSpPr>
        <p:spPr>
          <a:xfrm>
            <a:off x="546538" y="2060233"/>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277857410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815" r:id="rId3"/>
    <p:sldLayoutId id="2147483816"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BB64A9-35E6-1E40-97D3-F28311C16A44}"/>
              </a:ext>
            </a:extLst>
          </p:cNvPr>
          <p:cNvSpPr>
            <a:spLocks noGrp="1"/>
          </p:cNvSpPr>
          <p:nvPr>
            <p:ph type="title"/>
          </p:nvPr>
        </p:nvSpPr>
        <p:spPr>
          <a:xfrm>
            <a:off x="546538" y="2060233"/>
            <a:ext cx="8050924" cy="993775"/>
          </a:xfrm>
          <a:prstGeom prst="rect">
            <a:avLst/>
          </a:prstGeom>
        </p:spPr>
        <p:txBody>
          <a:bodyPr vert="horz" lIns="91440" tIns="45720" rIns="91440" bIns="45720" rtlCol="0" anchor="ctr">
            <a:noAutofit/>
          </a:bodyPr>
          <a:lstStyle/>
          <a:p>
            <a:r>
              <a:rPr lang="en-US" dirty="0"/>
              <a:t>Click to add section title</a:t>
            </a:r>
          </a:p>
        </p:txBody>
      </p:sp>
    </p:spTree>
    <p:extLst>
      <p:ext uri="{BB962C8B-B14F-4D97-AF65-F5344CB8AC3E}">
        <p14:creationId xmlns:p14="http://schemas.microsoft.com/office/powerpoint/2010/main" val="135344119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818" r:id="rId3"/>
    <p:sldLayoutId id="2147483817"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3" name="Google Shape;500;p83">
            <a:extLst>
              <a:ext uri="{FF2B5EF4-FFF2-40B4-BE49-F238E27FC236}">
                <a16:creationId xmlns:a16="http://schemas.microsoft.com/office/drawing/2014/main" id="{54273140-59C2-1C46-B323-7D944AF86ABA}"/>
              </a:ext>
            </a:extLst>
          </p:cNvPr>
          <p:cNvPicPr preferRelativeResize="0"/>
          <p:nvPr userDrawn="1"/>
        </p:nvPicPr>
        <p:blipFill rotWithShape="1">
          <a:blip r:embed="rId6">
            <a:alphaModFix/>
          </a:blip>
          <a:srcRect/>
          <a:stretch/>
        </p:blipFill>
        <p:spPr>
          <a:xfrm>
            <a:off x="0" y="5243"/>
            <a:ext cx="9144000" cy="5138257"/>
          </a:xfrm>
          <a:prstGeom prst="rect">
            <a:avLst/>
          </a:prstGeom>
          <a:noFill/>
          <a:ln>
            <a:noFill/>
          </a:ln>
        </p:spPr>
      </p:pic>
      <p:sp>
        <p:nvSpPr>
          <p:cNvPr id="4" name="Google Shape;501;p83">
            <a:extLst>
              <a:ext uri="{FF2B5EF4-FFF2-40B4-BE49-F238E27FC236}">
                <a16:creationId xmlns:a16="http://schemas.microsoft.com/office/drawing/2014/main" id="{A65EC385-D081-694D-9D27-12617149DF90}"/>
              </a:ext>
            </a:extLst>
          </p:cNvPr>
          <p:cNvSpPr/>
          <p:nvPr userDrawn="1"/>
        </p:nvSpPr>
        <p:spPr>
          <a:xfrm>
            <a:off x="0" y="0"/>
            <a:ext cx="9144000" cy="5143500"/>
          </a:xfrm>
          <a:prstGeom prst="rect">
            <a:avLst/>
          </a:prstGeom>
          <a:solidFill>
            <a:srgbClr val="000000">
              <a:alpha val="32000"/>
            </a:srgbClr>
          </a:solidFill>
          <a:ln>
            <a:noFill/>
          </a:ln>
        </p:spPr>
        <p:txBody>
          <a:bodyPr spcFirstLastPara="1" wrap="square" lIns="91425" tIns="45700" rIns="91425" bIns="45700" numCol="1"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Arial"/>
              <a:ea typeface="Arial"/>
              <a:cs typeface="Arial"/>
              <a:sym typeface="Arial"/>
            </a:endParaRPr>
          </a:p>
        </p:txBody>
      </p:sp>
      <p:pic>
        <p:nvPicPr>
          <p:cNvPr id="8" name="Picture 7">
            <a:extLst>
              <a:ext uri="{FF2B5EF4-FFF2-40B4-BE49-F238E27FC236}">
                <a16:creationId xmlns:a16="http://schemas.microsoft.com/office/drawing/2014/main" id="{D4583AA9-7733-7142-8AF7-97E5B2ED573A}"/>
              </a:ext>
            </a:extLst>
          </p:cNvPr>
          <p:cNvPicPr>
            <a:picLocks noChangeAspect="1"/>
          </p:cNvPicPr>
          <p:nvPr userDrawn="1"/>
        </p:nvPicPr>
        <p:blipFill>
          <a:blip r:embed="rId7"/>
          <a:stretch>
            <a:fillRect/>
          </a:stretch>
        </p:blipFill>
        <p:spPr>
          <a:xfrm>
            <a:off x="3769196" y="447193"/>
            <a:ext cx="1605607" cy="1605607"/>
          </a:xfrm>
          <a:prstGeom prst="rect">
            <a:avLst/>
          </a:prstGeom>
        </p:spPr>
      </p:pic>
    </p:spTree>
    <p:extLst>
      <p:ext uri="{BB962C8B-B14F-4D97-AF65-F5344CB8AC3E}">
        <p14:creationId xmlns:p14="http://schemas.microsoft.com/office/powerpoint/2010/main" val="68737495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914400" rtl="0" eaLnBrk="1" latinLnBrk="0" hangingPunct="1">
        <a:lnSpc>
          <a:spcPct val="110000"/>
        </a:lnSpc>
        <a:spcBef>
          <a:spcPct val="0"/>
        </a:spcBef>
        <a:buNone/>
        <a:defRPr sz="4000" b="1" i="0" kern="1200">
          <a:solidFill>
            <a:schemeClr val="bg1"/>
          </a:solidFill>
          <a:latin typeface="Merriweather"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29596"/>
      </p:ext>
    </p:extLst>
  </p:cSld>
  <p:clrMap bg1="lt1" tx1="dk1" bg2="lt2" tx2="dk2" accent1="accent1" accent2="accent2" accent3="accent3" accent4="accent4" accent5="accent5" accent6="accent6" hlink="hlink" folHlink="folHlink"/>
  <p:sldLayoutIdLst>
    <p:sldLayoutId id="214748381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24.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BE5D-7D73-F745-9F2E-C9D0E3009D44}"/>
              </a:ext>
            </a:extLst>
          </p:cNvPr>
          <p:cNvSpPr>
            <a:spLocks noGrp="1"/>
          </p:cNvSpPr>
          <p:nvPr>
            <p:ph type="title"/>
          </p:nvPr>
        </p:nvSpPr>
        <p:spPr/>
        <p:txBody>
          <a:bodyPr>
            <a:normAutofit/>
          </a:bodyPr>
          <a:lstStyle/>
          <a:p>
            <a:r>
              <a:rPr lang="en-US" dirty="0" err="1"/>
              <a:t>TechFAR</a:t>
            </a:r>
            <a:r>
              <a:rPr lang="en-US" dirty="0"/>
              <a:t> Hub – Sprint Zero</a:t>
            </a:r>
          </a:p>
        </p:txBody>
      </p:sp>
      <p:sp>
        <p:nvSpPr>
          <p:cNvPr id="3" name="Subtitle 2">
            <a:extLst>
              <a:ext uri="{FF2B5EF4-FFF2-40B4-BE49-F238E27FC236}">
                <a16:creationId xmlns:a16="http://schemas.microsoft.com/office/drawing/2014/main" id="{1E0BD3C0-387F-D843-8414-75D41E34DCC8}"/>
              </a:ext>
            </a:extLst>
          </p:cNvPr>
          <p:cNvSpPr>
            <a:spLocks noGrp="1"/>
          </p:cNvSpPr>
          <p:nvPr>
            <p:ph type="subTitle" idx="1"/>
          </p:nvPr>
        </p:nvSpPr>
        <p:spPr/>
        <p:txBody>
          <a:bodyPr/>
          <a:lstStyle/>
          <a:p>
            <a:r>
              <a:rPr lang="en-US" dirty="0"/>
              <a:t>Current Usage &amp; Content Landscape</a:t>
            </a:r>
          </a:p>
        </p:txBody>
      </p:sp>
      <p:sp>
        <p:nvSpPr>
          <p:cNvPr id="4" name="Text Placeholder 3">
            <a:extLst>
              <a:ext uri="{FF2B5EF4-FFF2-40B4-BE49-F238E27FC236}">
                <a16:creationId xmlns:a16="http://schemas.microsoft.com/office/drawing/2014/main" id="{E6C2CAB7-E7F6-4643-9C99-D41A746DB21D}"/>
              </a:ext>
            </a:extLst>
          </p:cNvPr>
          <p:cNvSpPr>
            <a:spLocks noGrp="1"/>
          </p:cNvSpPr>
          <p:nvPr>
            <p:ph type="body" sz="quarter" idx="11"/>
          </p:nvPr>
        </p:nvSpPr>
        <p:spPr/>
        <p:txBody>
          <a:bodyPr/>
          <a:lstStyle/>
          <a:p>
            <a:r>
              <a:rPr lang="en-US" dirty="0"/>
              <a:t>U.S. Digital Service   //   AMANDA DAHL, Jason </a:t>
            </a:r>
            <a:r>
              <a:rPr lang="en-US" dirty="0" err="1"/>
              <a:t>kattman</a:t>
            </a:r>
            <a:r>
              <a:rPr lang="en-US" dirty="0"/>
              <a:t>, frank </a:t>
            </a:r>
            <a:r>
              <a:rPr lang="en-US" dirty="0" err="1"/>
              <a:t>mcnally</a:t>
            </a:r>
            <a:r>
              <a:rPr lang="en-US" dirty="0"/>
              <a:t> //   OCTOBER 2021</a:t>
            </a:r>
          </a:p>
        </p:txBody>
      </p:sp>
    </p:spTree>
    <p:extLst>
      <p:ext uri="{BB962C8B-B14F-4D97-AF65-F5344CB8AC3E}">
        <p14:creationId xmlns:p14="http://schemas.microsoft.com/office/powerpoint/2010/main" val="29517743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C74A5-1B98-5348-AB2A-07CB8BC47A40}"/>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D0ADC18F-5AE9-8C46-8B58-3372B4A1D1F7}"/>
              </a:ext>
            </a:extLst>
          </p:cNvPr>
          <p:cNvSpPr>
            <a:spLocks noGrp="1"/>
          </p:cNvSpPr>
          <p:nvPr>
            <p:ph type="body" sz="quarter" idx="20"/>
          </p:nvPr>
        </p:nvSpPr>
        <p:spPr>
          <a:xfrm>
            <a:off x="352393" y="3703137"/>
            <a:ext cx="2527014" cy="424300"/>
          </a:xfrm>
        </p:spPr>
        <p:txBody>
          <a:bodyPr/>
          <a:lstStyle/>
          <a:p>
            <a:r>
              <a:rPr lang="en-US" dirty="0"/>
              <a:t>Maintain Status Quo</a:t>
            </a:r>
          </a:p>
          <a:p>
            <a:endParaRPr lang="en-US" dirty="0"/>
          </a:p>
        </p:txBody>
      </p:sp>
      <p:sp>
        <p:nvSpPr>
          <p:cNvPr id="7" name="Text Placeholder 6">
            <a:extLst>
              <a:ext uri="{FF2B5EF4-FFF2-40B4-BE49-F238E27FC236}">
                <a16:creationId xmlns:a16="http://schemas.microsoft.com/office/drawing/2014/main" id="{60427A35-3725-4246-9070-5EF55411AE5E}"/>
              </a:ext>
            </a:extLst>
          </p:cNvPr>
          <p:cNvSpPr>
            <a:spLocks noGrp="1"/>
          </p:cNvSpPr>
          <p:nvPr>
            <p:ph type="body" sz="quarter" idx="28"/>
          </p:nvPr>
        </p:nvSpPr>
        <p:spPr>
          <a:xfrm>
            <a:off x="3308493" y="3722388"/>
            <a:ext cx="2527014" cy="424300"/>
          </a:xfrm>
        </p:spPr>
        <p:txBody>
          <a:bodyPr/>
          <a:lstStyle/>
          <a:p>
            <a:r>
              <a:rPr lang="en-US" dirty="0"/>
              <a:t>Decommission</a:t>
            </a:r>
          </a:p>
          <a:p>
            <a:endParaRPr lang="en-US" dirty="0"/>
          </a:p>
        </p:txBody>
      </p:sp>
      <p:sp>
        <p:nvSpPr>
          <p:cNvPr id="11" name="Text Placeholder 10">
            <a:extLst>
              <a:ext uri="{FF2B5EF4-FFF2-40B4-BE49-F238E27FC236}">
                <a16:creationId xmlns:a16="http://schemas.microsoft.com/office/drawing/2014/main" id="{8CE34E4B-9007-D44C-BFF1-6DDB5948E8CE}"/>
              </a:ext>
            </a:extLst>
          </p:cNvPr>
          <p:cNvSpPr>
            <a:spLocks noGrp="1"/>
          </p:cNvSpPr>
          <p:nvPr>
            <p:ph type="body" sz="quarter" idx="33"/>
          </p:nvPr>
        </p:nvSpPr>
        <p:spPr>
          <a:xfrm>
            <a:off x="6326487" y="3703137"/>
            <a:ext cx="2527014" cy="424300"/>
          </a:xfrm>
        </p:spPr>
        <p:txBody>
          <a:bodyPr/>
          <a:lstStyle/>
          <a:p>
            <a:r>
              <a:rPr lang="en-US" dirty="0"/>
              <a:t>Refresh</a:t>
            </a:r>
          </a:p>
          <a:p>
            <a:endParaRPr lang="en-US" dirty="0"/>
          </a:p>
        </p:txBody>
      </p:sp>
      <p:sp>
        <p:nvSpPr>
          <p:cNvPr id="20" name="Text Placeholder 1">
            <a:extLst>
              <a:ext uri="{FF2B5EF4-FFF2-40B4-BE49-F238E27FC236}">
                <a16:creationId xmlns:a16="http://schemas.microsoft.com/office/drawing/2014/main" id="{A4CC3F0F-C185-0941-9F48-C519D68020C9}"/>
              </a:ext>
            </a:extLst>
          </p:cNvPr>
          <p:cNvSpPr txBox="1">
            <a:spLocks/>
          </p:cNvSpPr>
          <p:nvPr/>
        </p:nvSpPr>
        <p:spPr>
          <a:xfrm>
            <a:off x="499569" y="1881352"/>
            <a:ext cx="2458937" cy="1805124"/>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Outdated guidance</a:t>
            </a:r>
          </a:p>
          <a:p>
            <a:r>
              <a:rPr lang="en-US" dirty="0"/>
              <a:t>A vacuum left unfilled</a:t>
            </a:r>
          </a:p>
          <a:p>
            <a:r>
              <a:rPr lang="en-US" dirty="0"/>
              <a:t>Lack of support for DITAP</a:t>
            </a:r>
          </a:p>
          <a:p>
            <a:r>
              <a:rPr lang="en-US" dirty="0"/>
              <a:t>Loss of relevance in organic search results</a:t>
            </a:r>
          </a:p>
          <a:p>
            <a:endParaRPr lang="en-US" dirty="0"/>
          </a:p>
        </p:txBody>
      </p:sp>
      <p:sp>
        <p:nvSpPr>
          <p:cNvPr id="33" name="Text Placeholder 1">
            <a:extLst>
              <a:ext uri="{FF2B5EF4-FFF2-40B4-BE49-F238E27FC236}">
                <a16:creationId xmlns:a16="http://schemas.microsoft.com/office/drawing/2014/main" id="{4C937B6F-2066-B147-8AAC-858E968D1AE4}"/>
              </a:ext>
            </a:extLst>
          </p:cNvPr>
          <p:cNvSpPr txBox="1">
            <a:spLocks/>
          </p:cNvSpPr>
          <p:nvPr/>
        </p:nvSpPr>
        <p:spPr>
          <a:xfrm>
            <a:off x="3376570" y="1885778"/>
            <a:ext cx="2458937" cy="1805124"/>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Loss of USDS position of authority on digital services acquisition</a:t>
            </a:r>
          </a:p>
          <a:p>
            <a:r>
              <a:rPr lang="en-US" dirty="0"/>
              <a:t>Vacuum continues unfilled</a:t>
            </a:r>
          </a:p>
          <a:p>
            <a:r>
              <a:rPr lang="en-US" dirty="0"/>
              <a:t>Reduce the profile of DITAP</a:t>
            </a:r>
          </a:p>
          <a:p>
            <a:endParaRPr lang="en-US" dirty="0"/>
          </a:p>
          <a:p>
            <a:endParaRPr lang="en-US" dirty="0"/>
          </a:p>
        </p:txBody>
      </p:sp>
      <p:sp>
        <p:nvSpPr>
          <p:cNvPr id="34" name="Text Placeholder 1">
            <a:extLst>
              <a:ext uri="{FF2B5EF4-FFF2-40B4-BE49-F238E27FC236}">
                <a16:creationId xmlns:a16="http://schemas.microsoft.com/office/drawing/2014/main" id="{7B6BA5CD-C43E-8B47-8DC4-F08307D70C92}"/>
              </a:ext>
            </a:extLst>
          </p:cNvPr>
          <p:cNvSpPr txBox="1">
            <a:spLocks/>
          </p:cNvSpPr>
          <p:nvPr/>
        </p:nvSpPr>
        <p:spPr>
          <a:xfrm>
            <a:off x="6394564" y="1881352"/>
            <a:ext cx="2458937" cy="1805124"/>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Requires USDS resources for research, development &amp; content </a:t>
            </a:r>
          </a:p>
          <a:p>
            <a:r>
              <a:rPr lang="en-US" dirty="0"/>
              <a:t>Needs a plan for ongoing maintenance</a:t>
            </a:r>
          </a:p>
          <a:p>
            <a:endParaRPr lang="en-US" dirty="0"/>
          </a:p>
          <a:p>
            <a:endParaRPr lang="en-US" dirty="0"/>
          </a:p>
        </p:txBody>
      </p:sp>
      <p:sp>
        <p:nvSpPr>
          <p:cNvPr id="35" name="Text Placeholder 3">
            <a:extLst>
              <a:ext uri="{FF2B5EF4-FFF2-40B4-BE49-F238E27FC236}">
                <a16:creationId xmlns:a16="http://schemas.microsoft.com/office/drawing/2014/main" id="{4EBFDE12-C75F-2A4D-A5D2-7B78A57F91E9}"/>
              </a:ext>
            </a:extLst>
          </p:cNvPr>
          <p:cNvSpPr txBox="1">
            <a:spLocks/>
          </p:cNvSpPr>
          <p:nvPr/>
        </p:nvSpPr>
        <p:spPr>
          <a:xfrm>
            <a:off x="499570" y="784074"/>
            <a:ext cx="8149130" cy="536301"/>
          </a:xfrm>
          <a:prstGeom prst="rect">
            <a:avLst/>
          </a:prstGeom>
        </p:spPr>
        <p:txBody>
          <a:bodyPr/>
          <a:lstStyle>
            <a:defPPr marR="0" lvl="0" algn="l" rtl="0">
              <a:lnSpc>
                <a:spcPct val="100000"/>
              </a:lnSpc>
              <a:spcBef>
                <a:spcPts val="0"/>
              </a:spcBef>
              <a:spcAft>
                <a:spcPts val="0"/>
              </a:spcAft>
            </a:defPPr>
            <a:lvl1pPr marL="228600" marR="0" lvl="0" indent="-22860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1600" b="0" i="0" u="none" strike="noStrike" cap="none" baseline="0">
                <a:solidFill>
                  <a:schemeClr val="tx1"/>
                </a:solidFill>
                <a:latin typeface="Source Sans Pro" panose="020B0503030403020204" pitchFamily="34" charset="0"/>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Source Sans Pro" panose="020B0503030403020204" pitchFamily="34" charset="0"/>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1400" b="0" i="0" u="none" strike="noStrike" cap="none" baseline="0">
                <a:solidFill>
                  <a:schemeClr val="tx1"/>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nSpc>
                <a:spcPct val="112000"/>
              </a:lnSpc>
              <a:buClr>
                <a:srgbClr val="0F3D67"/>
              </a:buClr>
              <a:buNone/>
            </a:pPr>
            <a:r>
              <a:rPr lang="en-US" b="1" cap="all" dirty="0">
                <a:solidFill>
                  <a:srgbClr val="0084CD"/>
                </a:solidFill>
              </a:rPr>
              <a:t>Key result #5</a:t>
            </a:r>
            <a:r>
              <a:rPr lang="en-US" sz="1800" dirty="0">
                <a:solidFill>
                  <a:srgbClr val="0F3D67"/>
                </a:solidFill>
              </a:rPr>
              <a:t> </a:t>
            </a:r>
            <a:br>
              <a:rPr lang="en-US" sz="1800" dirty="0">
                <a:solidFill>
                  <a:srgbClr val="0F3D67"/>
                </a:solidFill>
              </a:rPr>
            </a:br>
            <a:r>
              <a:rPr lang="en-US" sz="1800" dirty="0">
                <a:solidFill>
                  <a:srgbClr val="0F3D67"/>
                </a:solidFill>
              </a:rPr>
              <a:t>Understanding the risks</a:t>
            </a:r>
          </a:p>
        </p:txBody>
      </p:sp>
    </p:spTree>
    <p:extLst>
      <p:ext uri="{BB962C8B-B14F-4D97-AF65-F5344CB8AC3E}">
        <p14:creationId xmlns:p14="http://schemas.microsoft.com/office/powerpoint/2010/main" val="344813458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489943" y="737854"/>
            <a:ext cx="7961037" cy="3934962"/>
          </a:xfrm>
        </p:spPr>
        <p:txBody>
          <a:bodyPr/>
          <a:lstStyle/>
          <a:p>
            <a:pPr marL="0" indent="0">
              <a:buNone/>
            </a:pPr>
            <a:r>
              <a:rPr lang="en-US" dirty="0"/>
              <a:t>Conclusions</a:t>
            </a:r>
          </a:p>
          <a:p>
            <a:r>
              <a:rPr lang="en-US" sz="1400" b="1" dirty="0"/>
              <a:t>The Audience Still Exists: </a:t>
            </a:r>
            <a:r>
              <a:rPr lang="en-US" sz="1400" dirty="0"/>
              <a:t>The target audience of the </a:t>
            </a:r>
            <a:r>
              <a:rPr lang="en-US" sz="1400" dirty="0" err="1"/>
              <a:t>TechFAR</a:t>
            </a:r>
            <a:r>
              <a:rPr lang="en-US" sz="1400" dirty="0"/>
              <a:t> Hub is primarily those interested in innovating in digital services acquisition, but there is a broad range of skill levels and mindsets that need to be served.</a:t>
            </a:r>
          </a:p>
          <a:p>
            <a:r>
              <a:rPr lang="en-US" sz="1400" b="1" dirty="0"/>
              <a:t>The Audience’s Problems Still Exist: </a:t>
            </a:r>
            <a:r>
              <a:rPr lang="en-US" sz="1400" dirty="0"/>
              <a:t>Risk reduction is still favored over innovation. Agencies still don’t have the capacity built into them for Contracting Officers to do innovative acquisition practices by default. </a:t>
            </a:r>
          </a:p>
          <a:p>
            <a:r>
              <a:rPr lang="en-US" sz="1400" b="1" dirty="0" err="1"/>
              <a:t>TechFAR</a:t>
            </a:r>
            <a:r>
              <a:rPr lang="en-US" sz="1400" b="1" dirty="0"/>
              <a:t> Hub is still unique: </a:t>
            </a:r>
            <a:r>
              <a:rPr lang="en-US" sz="1400" dirty="0"/>
              <a:t>The landscape for acquisition innovation in general has expanded over recent years, but no other site has emerged as the central destination for digital services.</a:t>
            </a:r>
          </a:p>
          <a:p>
            <a:r>
              <a:rPr lang="en-US" sz="1400" b="1" dirty="0"/>
              <a:t>Site usage is decent but could be better:  </a:t>
            </a:r>
            <a:r>
              <a:rPr lang="en-US" sz="1400" dirty="0"/>
              <a:t>People primarily come for DITAP information, but they also check out guides and templates. When they come, they stay for a while, but would stay longer if our content was fresh. There is an opportunity for </a:t>
            </a:r>
            <a:r>
              <a:rPr lang="en-US" sz="1400" dirty="0" err="1"/>
              <a:t>TechFAR</a:t>
            </a:r>
            <a:r>
              <a:rPr lang="en-US" sz="1400" dirty="0"/>
              <a:t> Hub to use it's organic position to direct information seekers to other valuable online resources like the Cloud Information Center and FAIs Periodic Table of Acquisition Innovation.</a:t>
            </a:r>
          </a:p>
          <a:p>
            <a:endParaRPr lang="en-US" sz="1100" dirty="0"/>
          </a:p>
        </p:txBody>
      </p:sp>
    </p:spTree>
    <p:extLst>
      <p:ext uri="{BB962C8B-B14F-4D97-AF65-F5344CB8AC3E}">
        <p14:creationId xmlns:p14="http://schemas.microsoft.com/office/powerpoint/2010/main" val="37604664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2F5-ED27-1C4E-B939-120853FA059C}"/>
              </a:ext>
            </a:extLst>
          </p:cNvPr>
          <p:cNvSpPr>
            <a:spLocks noGrp="1"/>
          </p:cNvSpPr>
          <p:nvPr>
            <p:ph type="title"/>
          </p:nvPr>
        </p:nvSpPr>
        <p:spPr/>
        <p:txBody>
          <a:bodyPr/>
          <a:lstStyle/>
          <a:p>
            <a:pPr algn="l"/>
            <a:r>
              <a:rPr lang="en-US" dirty="0"/>
              <a:t>Analysis</a:t>
            </a:r>
          </a:p>
        </p:txBody>
      </p:sp>
      <p:sp>
        <p:nvSpPr>
          <p:cNvPr id="3" name="Text Placeholder 2">
            <a:extLst>
              <a:ext uri="{FF2B5EF4-FFF2-40B4-BE49-F238E27FC236}">
                <a16:creationId xmlns:a16="http://schemas.microsoft.com/office/drawing/2014/main" id="{CA69D1E8-7A66-E24B-B379-D6A8457E9778}"/>
              </a:ext>
            </a:extLst>
          </p:cNvPr>
          <p:cNvSpPr>
            <a:spLocks noGrp="1"/>
          </p:cNvSpPr>
          <p:nvPr>
            <p:ph type="body" sz="quarter" idx="10"/>
          </p:nvPr>
        </p:nvSpPr>
        <p:spPr/>
        <p:txBody>
          <a:bodyPr/>
          <a:lstStyle/>
          <a:p>
            <a:r>
              <a:rPr lang="en-US" dirty="0"/>
              <a:t>Goals &amp; Methodology</a:t>
            </a:r>
          </a:p>
        </p:txBody>
      </p:sp>
    </p:spTree>
    <p:extLst>
      <p:ext uri="{BB962C8B-B14F-4D97-AF65-F5344CB8AC3E}">
        <p14:creationId xmlns:p14="http://schemas.microsoft.com/office/powerpoint/2010/main" val="104945231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762BFB7-37E7-4FF3-A838-88496E5624C1}"/>
              </a:ext>
            </a:extLst>
          </p:cNvPr>
          <p:cNvSpPr>
            <a:spLocks noGrp="1"/>
          </p:cNvSpPr>
          <p:nvPr>
            <p:ph type="body" sz="quarter" idx="12"/>
          </p:nvPr>
        </p:nvSpPr>
        <p:spPr/>
        <p:txBody>
          <a:bodyPr/>
          <a:lstStyle/>
          <a:p>
            <a:r>
              <a:rPr lang="en-US" sz="3600" u="sng" dirty="0"/>
              <a:t>Sprint Zero Key Question:</a:t>
            </a:r>
          </a:p>
          <a:p>
            <a:r>
              <a:rPr lang="en-US" dirty="0"/>
              <a:t>Who is actually using the </a:t>
            </a:r>
            <a:r>
              <a:rPr lang="en-US" dirty="0" err="1"/>
              <a:t>TechFAR</a:t>
            </a:r>
            <a:r>
              <a:rPr lang="en-US" dirty="0"/>
              <a:t> hub, and what other sites around the government provide similar information?</a:t>
            </a:r>
          </a:p>
        </p:txBody>
      </p:sp>
    </p:spTree>
    <p:extLst>
      <p:ext uri="{BB962C8B-B14F-4D97-AF65-F5344CB8AC3E}">
        <p14:creationId xmlns:p14="http://schemas.microsoft.com/office/powerpoint/2010/main" val="4444389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Sprint zero analysis</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p:txBody>
          <a:bodyPr/>
          <a:lstStyle/>
          <a:p>
            <a:r>
              <a:rPr lang="en-US" dirty="0"/>
              <a:t>Analytics Review &amp; Diagnosis</a:t>
            </a:r>
          </a:p>
          <a:p>
            <a:r>
              <a:rPr lang="en-US" dirty="0"/>
              <a:t>User Feedback Synthesis</a:t>
            </a:r>
          </a:p>
          <a:p>
            <a:r>
              <a:rPr lang="en-US" dirty="0"/>
              <a:t>Identification of Other Available Resources</a:t>
            </a:r>
          </a:p>
        </p:txBody>
      </p:sp>
    </p:spTree>
    <p:extLst>
      <p:ext uri="{BB962C8B-B14F-4D97-AF65-F5344CB8AC3E}">
        <p14:creationId xmlns:p14="http://schemas.microsoft.com/office/powerpoint/2010/main" val="203074167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2F5-ED27-1C4E-B939-120853FA059C}"/>
              </a:ext>
            </a:extLst>
          </p:cNvPr>
          <p:cNvSpPr>
            <a:spLocks noGrp="1"/>
          </p:cNvSpPr>
          <p:nvPr>
            <p:ph type="title"/>
          </p:nvPr>
        </p:nvSpPr>
        <p:spPr/>
        <p:txBody>
          <a:bodyPr/>
          <a:lstStyle/>
          <a:p>
            <a:pPr algn="l"/>
            <a:r>
              <a:rPr lang="en-US" dirty="0"/>
              <a:t>Analytics Review</a:t>
            </a:r>
          </a:p>
        </p:txBody>
      </p:sp>
      <p:sp>
        <p:nvSpPr>
          <p:cNvPr id="3" name="Text Placeholder 2">
            <a:extLst>
              <a:ext uri="{FF2B5EF4-FFF2-40B4-BE49-F238E27FC236}">
                <a16:creationId xmlns:a16="http://schemas.microsoft.com/office/drawing/2014/main" id="{CA69D1E8-7A66-E24B-B379-D6A8457E9778}"/>
              </a:ext>
            </a:extLst>
          </p:cNvPr>
          <p:cNvSpPr>
            <a:spLocks noGrp="1"/>
          </p:cNvSpPr>
          <p:nvPr>
            <p:ph type="body" sz="quarter" idx="10"/>
          </p:nvPr>
        </p:nvSpPr>
        <p:spPr/>
        <p:txBody>
          <a:bodyPr/>
          <a:lstStyle/>
          <a:p>
            <a:r>
              <a:rPr lang="en-US" dirty="0"/>
              <a:t>Quantitative Research</a:t>
            </a:r>
          </a:p>
        </p:txBody>
      </p:sp>
    </p:spTree>
    <p:extLst>
      <p:ext uri="{BB962C8B-B14F-4D97-AF65-F5344CB8AC3E}">
        <p14:creationId xmlns:p14="http://schemas.microsoft.com/office/powerpoint/2010/main" val="29525565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Analytics review &amp; diagnostics: Method</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p:txBody>
          <a:bodyPr/>
          <a:lstStyle/>
          <a:p>
            <a:r>
              <a:rPr lang="en-US" dirty="0"/>
              <a:t>1 year time horizon (September 2020-2021)</a:t>
            </a:r>
          </a:p>
          <a:p>
            <a:r>
              <a:rPr lang="en-US" dirty="0"/>
              <a:t>Key Metrics: Google Analytics</a:t>
            </a:r>
          </a:p>
          <a:p>
            <a:pPr lvl="1"/>
            <a:r>
              <a:rPr lang="en-US" dirty="0"/>
              <a:t>Total Pageviews</a:t>
            </a:r>
          </a:p>
          <a:p>
            <a:pPr lvl="1"/>
            <a:r>
              <a:rPr lang="en-US" dirty="0"/>
              <a:t>Page Visits</a:t>
            </a:r>
          </a:p>
          <a:p>
            <a:pPr lvl="1"/>
            <a:r>
              <a:rPr lang="en-US" dirty="0"/>
              <a:t>Traffic Sources</a:t>
            </a:r>
          </a:p>
          <a:p>
            <a:pPr lvl="1"/>
            <a:r>
              <a:rPr lang="en-US" dirty="0"/>
              <a:t>Bounce Rate</a:t>
            </a:r>
          </a:p>
          <a:p>
            <a:r>
              <a:rPr lang="en-US" dirty="0"/>
              <a:t>Benchmark: Acquisition Gateway</a:t>
            </a:r>
          </a:p>
          <a:p>
            <a:pPr lvl="1"/>
            <a:r>
              <a:rPr lang="en-US" dirty="0"/>
              <a:t>Chosen because it represents an online resource for the entire acquisition community</a:t>
            </a:r>
          </a:p>
          <a:p>
            <a:pPr lvl="1"/>
            <a:endParaRPr lang="en-US" dirty="0"/>
          </a:p>
        </p:txBody>
      </p:sp>
    </p:spTree>
    <p:extLst>
      <p:ext uri="{BB962C8B-B14F-4D97-AF65-F5344CB8AC3E}">
        <p14:creationId xmlns:p14="http://schemas.microsoft.com/office/powerpoint/2010/main" val="40861920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Analytics review &amp; diagnostics: Findings</a:t>
            </a:r>
          </a:p>
        </p:txBody>
      </p:sp>
      <p:graphicFrame>
        <p:nvGraphicFramePr>
          <p:cNvPr id="6" name="Table 6">
            <a:extLst>
              <a:ext uri="{FF2B5EF4-FFF2-40B4-BE49-F238E27FC236}">
                <a16:creationId xmlns:a16="http://schemas.microsoft.com/office/drawing/2014/main" id="{EE01D676-5166-464F-8434-6FB6E46AD8F0}"/>
              </a:ext>
            </a:extLst>
          </p:cNvPr>
          <p:cNvGraphicFramePr>
            <a:graphicFrameLocks noGrp="1"/>
          </p:cNvGraphicFramePr>
          <p:nvPr/>
        </p:nvGraphicFramePr>
        <p:xfrm>
          <a:off x="344869" y="769168"/>
          <a:ext cx="8189532" cy="3898718"/>
        </p:xfrm>
        <a:graphic>
          <a:graphicData uri="http://schemas.openxmlformats.org/drawingml/2006/table">
            <a:tbl>
              <a:tblPr firstRow="1" bandRow="1">
                <a:tableStyleId>{93296810-A885-4BE3-A3E7-6D5BEEA58F35}</a:tableStyleId>
              </a:tblPr>
              <a:tblGrid>
                <a:gridCol w="2047383">
                  <a:extLst>
                    <a:ext uri="{9D8B030D-6E8A-4147-A177-3AD203B41FA5}">
                      <a16:colId xmlns:a16="http://schemas.microsoft.com/office/drawing/2014/main" val="1751440578"/>
                    </a:ext>
                  </a:extLst>
                </a:gridCol>
                <a:gridCol w="1653968">
                  <a:extLst>
                    <a:ext uri="{9D8B030D-6E8A-4147-A177-3AD203B41FA5}">
                      <a16:colId xmlns:a16="http://schemas.microsoft.com/office/drawing/2014/main" val="1391309176"/>
                    </a:ext>
                  </a:extLst>
                </a:gridCol>
                <a:gridCol w="1714500">
                  <a:extLst>
                    <a:ext uri="{9D8B030D-6E8A-4147-A177-3AD203B41FA5}">
                      <a16:colId xmlns:a16="http://schemas.microsoft.com/office/drawing/2014/main" val="3582576462"/>
                    </a:ext>
                  </a:extLst>
                </a:gridCol>
                <a:gridCol w="2773681">
                  <a:extLst>
                    <a:ext uri="{9D8B030D-6E8A-4147-A177-3AD203B41FA5}">
                      <a16:colId xmlns:a16="http://schemas.microsoft.com/office/drawing/2014/main" val="3486899252"/>
                    </a:ext>
                  </a:extLst>
                </a:gridCol>
              </a:tblGrid>
              <a:tr h="282392">
                <a:tc>
                  <a:txBody>
                    <a:bodyPr/>
                    <a:lstStyle/>
                    <a:p>
                      <a:r>
                        <a:rPr lang="en-US" sz="1100" dirty="0"/>
                        <a:t>Metric</a:t>
                      </a:r>
                    </a:p>
                  </a:txBody>
                  <a:tcPr/>
                </a:tc>
                <a:tc>
                  <a:txBody>
                    <a:bodyPr/>
                    <a:lstStyle/>
                    <a:p>
                      <a:r>
                        <a:rPr lang="en-US" sz="1100" dirty="0"/>
                        <a:t>Acquisition Gateway</a:t>
                      </a:r>
                    </a:p>
                  </a:txBody>
                  <a:tcPr/>
                </a:tc>
                <a:tc>
                  <a:txBody>
                    <a:bodyPr/>
                    <a:lstStyle/>
                    <a:p>
                      <a:r>
                        <a:rPr lang="en-US" sz="1100" dirty="0" err="1"/>
                        <a:t>TechFAR</a:t>
                      </a:r>
                      <a:r>
                        <a:rPr lang="en-US" sz="1100" dirty="0"/>
                        <a:t> Hub</a:t>
                      </a:r>
                    </a:p>
                  </a:txBody>
                  <a:tcPr/>
                </a:tc>
                <a:tc>
                  <a:txBody>
                    <a:bodyPr/>
                    <a:lstStyle/>
                    <a:p>
                      <a:r>
                        <a:rPr lang="en-US" sz="1100" dirty="0"/>
                        <a:t>Insight</a:t>
                      </a:r>
                    </a:p>
                  </a:txBody>
                  <a:tcPr/>
                </a:tc>
                <a:extLst>
                  <a:ext uri="{0D108BD9-81ED-4DB2-BD59-A6C34878D82A}">
                    <a16:rowId xmlns:a16="http://schemas.microsoft.com/office/drawing/2014/main" val="3697203372"/>
                  </a:ext>
                </a:extLst>
              </a:tr>
              <a:tr h="893763">
                <a:tc>
                  <a:txBody>
                    <a:bodyPr/>
                    <a:lstStyle/>
                    <a:p>
                      <a:r>
                        <a:rPr lang="en-US" dirty="0"/>
                        <a:t>Total Pageviews</a:t>
                      </a:r>
                    </a:p>
                    <a:p>
                      <a:r>
                        <a:rPr lang="en-US" sz="1000" dirty="0"/>
                        <a:t>Total site visits to pages within the entire domain</a:t>
                      </a:r>
                    </a:p>
                  </a:txBody>
                  <a:tcPr/>
                </a:tc>
                <a:tc>
                  <a:txBody>
                    <a:bodyPr/>
                    <a:lstStyle/>
                    <a:p>
                      <a:pPr algn="ctr"/>
                      <a:r>
                        <a:rPr lang="en-US" sz="1400" dirty="0"/>
                        <a:t>105,074</a:t>
                      </a:r>
                    </a:p>
                  </a:txBody>
                  <a:tcPr anchor="ctr"/>
                </a:tc>
                <a:tc>
                  <a:txBody>
                    <a:bodyPr/>
                    <a:lstStyle/>
                    <a:p>
                      <a:pPr algn="ctr"/>
                      <a:r>
                        <a:rPr lang="en-US" sz="1400" dirty="0"/>
                        <a:t>53,749</a:t>
                      </a:r>
                    </a:p>
                  </a:txBody>
                  <a:tcPr anchor="ctr"/>
                </a:tc>
                <a:tc>
                  <a:txBody>
                    <a:bodyPr/>
                    <a:lstStyle/>
                    <a:p>
                      <a:r>
                        <a:rPr lang="en-US" sz="1000" dirty="0"/>
                        <a:t>Despite a smaller addressable market, TFH gets nearly half the traffic</a:t>
                      </a:r>
                    </a:p>
                  </a:txBody>
                  <a:tcPr/>
                </a:tc>
                <a:extLst>
                  <a:ext uri="{0D108BD9-81ED-4DB2-BD59-A6C34878D82A}">
                    <a16:rowId xmlns:a16="http://schemas.microsoft.com/office/drawing/2014/main" val="2734994109"/>
                  </a:ext>
                </a:extLst>
              </a:tr>
              <a:tr h="893763">
                <a:tc>
                  <a:txBody>
                    <a:bodyPr/>
                    <a:lstStyle/>
                    <a:p>
                      <a:r>
                        <a:rPr lang="en-US" dirty="0"/>
                        <a:t>Page Visits</a:t>
                      </a:r>
                    </a:p>
                    <a:p>
                      <a:r>
                        <a:rPr lang="en-US" sz="1000" dirty="0"/>
                        <a:t>Most popular pages visited (an indicator of a site’s utility)</a:t>
                      </a:r>
                    </a:p>
                  </a:txBody>
                  <a:tcPr/>
                </a:tc>
                <a:tc>
                  <a:txBody>
                    <a:bodyPr/>
                    <a:lstStyle/>
                    <a:p>
                      <a:pPr algn="l"/>
                      <a:r>
                        <a:rPr lang="en-US" sz="1000" dirty="0"/>
                        <a:t>[unavailable]</a:t>
                      </a:r>
                    </a:p>
                  </a:txBody>
                  <a:tcPr anchor="ctr"/>
                </a:tc>
                <a:tc>
                  <a:txBody>
                    <a:bodyPr/>
                    <a:lstStyle/>
                    <a:p>
                      <a:pPr marL="285750" indent="-285750" algn="l">
                        <a:buFont typeface="Arial" panose="020B0604020202020204" pitchFamily="34" charset="0"/>
                        <a:buChar char="•"/>
                      </a:pPr>
                      <a:r>
                        <a:rPr lang="en-US" sz="1000" dirty="0"/>
                        <a:t>DITAP = 22%</a:t>
                      </a:r>
                    </a:p>
                    <a:p>
                      <a:pPr marL="285750" indent="-285750" algn="l">
                        <a:buFont typeface="Arial" panose="020B0604020202020204" pitchFamily="34" charset="0"/>
                        <a:buChar char="•"/>
                      </a:pPr>
                      <a:r>
                        <a:rPr lang="en-US" sz="1000" dirty="0"/>
                        <a:t>Handbook &amp; Field Guides = 30%</a:t>
                      </a:r>
                    </a:p>
                    <a:p>
                      <a:pPr marL="285750" indent="-285750" algn="l">
                        <a:buFont typeface="Arial" panose="020B0604020202020204" pitchFamily="34" charset="0"/>
                        <a:buChar char="•"/>
                      </a:pPr>
                      <a:endParaRPr lang="en-US" sz="1000" dirty="0"/>
                    </a:p>
                    <a:p>
                      <a:pPr algn="l"/>
                      <a:endParaRPr lang="en-US" sz="1000" dirty="0"/>
                    </a:p>
                  </a:txBody>
                  <a:tcPr anchor="ctr"/>
                </a:tc>
                <a:tc>
                  <a:txBody>
                    <a:bodyPr/>
                    <a:lstStyle/>
                    <a:p>
                      <a:pPr marL="0" indent="0">
                        <a:buFont typeface="Arial" panose="020B0604020202020204" pitchFamily="34" charset="0"/>
                        <a:buNone/>
                      </a:pPr>
                      <a:r>
                        <a:rPr lang="en-US" sz="1000" dirty="0"/>
                        <a:t>DITAP is a primary destination for TFH; handbook and field guide type information (which is instructive/tutorial/template based) accounts for 1/3 of total traffic</a:t>
                      </a:r>
                    </a:p>
                  </a:txBody>
                  <a:tcPr/>
                </a:tc>
                <a:extLst>
                  <a:ext uri="{0D108BD9-81ED-4DB2-BD59-A6C34878D82A}">
                    <a16:rowId xmlns:a16="http://schemas.microsoft.com/office/drawing/2014/main" val="4289347802"/>
                  </a:ext>
                </a:extLst>
              </a:tr>
              <a:tr h="893763">
                <a:tc>
                  <a:txBody>
                    <a:bodyPr/>
                    <a:lstStyle/>
                    <a:p>
                      <a:r>
                        <a:rPr lang="en-US" dirty="0"/>
                        <a:t>Traffic Sources</a:t>
                      </a:r>
                    </a:p>
                    <a:p>
                      <a:r>
                        <a:rPr lang="en-US" sz="1000" dirty="0"/>
                        <a:t>How the traffic was acquired (search engine, direct via </a:t>
                      </a:r>
                      <a:r>
                        <a:rPr lang="en-US" sz="1000" dirty="0" err="1"/>
                        <a:t>url</a:t>
                      </a:r>
                      <a:r>
                        <a:rPr lang="en-US" sz="1000" dirty="0"/>
                        <a:t>, referral from another website, </a:t>
                      </a:r>
                      <a:r>
                        <a:rPr lang="en-US" sz="1000" dirty="0" err="1"/>
                        <a:t>etc</a:t>
                      </a:r>
                      <a:r>
                        <a:rPr lang="en-US" sz="1000" dirty="0"/>
                        <a:t>)</a:t>
                      </a:r>
                    </a:p>
                  </a:txBody>
                  <a:tcPr/>
                </a:tc>
                <a:tc>
                  <a:txBody>
                    <a:bodyPr/>
                    <a:lstStyle/>
                    <a:p>
                      <a:pPr marL="285750" indent="-285750" algn="l">
                        <a:buFont typeface="Arial" panose="020B0604020202020204" pitchFamily="34" charset="0"/>
                        <a:buChar char="•"/>
                      </a:pPr>
                      <a:r>
                        <a:rPr lang="en-US" sz="1000" dirty="0"/>
                        <a:t>Direct = 27%</a:t>
                      </a:r>
                    </a:p>
                    <a:p>
                      <a:pPr marL="285750" indent="-285750" algn="l">
                        <a:buFont typeface="Arial" panose="020B0604020202020204" pitchFamily="34" charset="0"/>
                        <a:buChar char="•"/>
                      </a:pPr>
                      <a:r>
                        <a:rPr lang="en-US" sz="1000" dirty="0"/>
                        <a:t>Organic = 32%</a:t>
                      </a:r>
                    </a:p>
                    <a:p>
                      <a:pPr marL="285750" indent="-285750" algn="l">
                        <a:buFont typeface="Arial" panose="020B0604020202020204" pitchFamily="34" charset="0"/>
                        <a:buChar char="•"/>
                      </a:pPr>
                      <a:r>
                        <a:rPr lang="en-US" sz="1000" dirty="0"/>
                        <a:t>Referral = 28%</a:t>
                      </a:r>
                    </a:p>
                    <a:p>
                      <a:pPr marL="285750" indent="-285750" algn="l">
                        <a:buFont typeface="Arial" panose="020B0604020202020204" pitchFamily="34" charset="0"/>
                        <a:buChar char="•"/>
                      </a:pPr>
                      <a:r>
                        <a:rPr lang="en-US" sz="1000" dirty="0"/>
                        <a:t>Email/Link = 13%</a:t>
                      </a:r>
                    </a:p>
                  </a:txBody>
                  <a:tcPr anchor="ctr"/>
                </a:tc>
                <a:tc>
                  <a:txBody>
                    <a:bodyPr/>
                    <a:lstStyle/>
                    <a:p>
                      <a:pPr marL="285750" indent="-285750" algn="l">
                        <a:buFont typeface="Arial" panose="020B0604020202020204" pitchFamily="34" charset="0"/>
                        <a:buChar char="•"/>
                      </a:pPr>
                      <a:r>
                        <a:rPr lang="en-US" sz="1000" dirty="0"/>
                        <a:t>Direct = 23%</a:t>
                      </a:r>
                    </a:p>
                    <a:p>
                      <a:pPr marL="285750" indent="-285750" algn="l">
                        <a:buFont typeface="Arial" panose="020B0604020202020204" pitchFamily="34" charset="0"/>
                        <a:buChar char="•"/>
                      </a:pPr>
                      <a:r>
                        <a:rPr lang="en-US" sz="1000" dirty="0"/>
                        <a:t>Organic = 38%</a:t>
                      </a:r>
                    </a:p>
                    <a:p>
                      <a:pPr marL="285750" indent="-285750" algn="l">
                        <a:buFont typeface="Arial" panose="020B0604020202020204" pitchFamily="34" charset="0"/>
                        <a:buChar char="•"/>
                      </a:pPr>
                      <a:r>
                        <a:rPr lang="en-US" sz="1000" dirty="0"/>
                        <a:t>Referral = 36%</a:t>
                      </a:r>
                    </a:p>
                    <a:p>
                      <a:pPr marL="285750" indent="-285750" algn="l">
                        <a:buFont typeface="Arial" panose="020B0604020202020204" pitchFamily="34" charset="0"/>
                        <a:buChar char="•"/>
                      </a:pPr>
                      <a:r>
                        <a:rPr lang="en-US" sz="1000" dirty="0"/>
                        <a:t>Email/Link = 2%</a:t>
                      </a:r>
                    </a:p>
                  </a:txBody>
                  <a:tcPr anchor="ctr"/>
                </a:tc>
                <a:tc>
                  <a:txBody>
                    <a:bodyPr/>
                    <a:lstStyle/>
                    <a:p>
                      <a:r>
                        <a:rPr lang="en-US" sz="1000" dirty="0" err="1"/>
                        <a:t>TechFAR</a:t>
                      </a:r>
                      <a:r>
                        <a:rPr lang="en-US" sz="1000" dirty="0"/>
                        <a:t> outperforms on organic search &amp; referral traffic, indicating that </a:t>
                      </a:r>
                      <a:r>
                        <a:rPr lang="en-US" sz="1000" dirty="0" err="1"/>
                        <a:t>acq</a:t>
                      </a:r>
                      <a:r>
                        <a:rPr lang="en-US" sz="1000" dirty="0"/>
                        <a:t> pros are seeking the information and other sites are pointing to TFH to provide value</a:t>
                      </a:r>
                    </a:p>
                  </a:txBody>
                  <a:tcPr/>
                </a:tc>
                <a:extLst>
                  <a:ext uri="{0D108BD9-81ED-4DB2-BD59-A6C34878D82A}">
                    <a16:rowId xmlns:a16="http://schemas.microsoft.com/office/drawing/2014/main" val="3155848878"/>
                  </a:ext>
                </a:extLst>
              </a:tr>
              <a:tr h="893763">
                <a:tc>
                  <a:txBody>
                    <a:bodyPr/>
                    <a:lstStyle/>
                    <a:p>
                      <a:r>
                        <a:rPr lang="en-US" dirty="0"/>
                        <a:t>Bounce Rate</a:t>
                      </a:r>
                    </a:p>
                    <a:p>
                      <a:r>
                        <a:rPr lang="en-US" sz="1000" dirty="0"/>
                        <a:t>The percentage of visitors who enter the site and then leave without viewing other pages; a measure of “stickiness”</a:t>
                      </a:r>
                    </a:p>
                  </a:txBody>
                  <a:tcPr/>
                </a:tc>
                <a:tc>
                  <a:txBody>
                    <a:bodyPr/>
                    <a:lstStyle/>
                    <a:p>
                      <a:pPr algn="ctr"/>
                      <a:r>
                        <a:rPr lang="en-US" sz="1400" dirty="0"/>
                        <a:t>80.22%</a:t>
                      </a:r>
                    </a:p>
                  </a:txBody>
                  <a:tcPr anchor="ctr"/>
                </a:tc>
                <a:tc>
                  <a:txBody>
                    <a:bodyPr/>
                    <a:lstStyle/>
                    <a:p>
                      <a:pPr algn="ctr"/>
                      <a:r>
                        <a:rPr lang="en-US" sz="1400" dirty="0"/>
                        <a:t>61.55%</a:t>
                      </a:r>
                    </a:p>
                  </a:txBody>
                  <a:tcPr anchor="ctr"/>
                </a:tc>
                <a:tc>
                  <a:txBody>
                    <a:bodyPr/>
                    <a:lstStyle/>
                    <a:p>
                      <a:r>
                        <a:rPr lang="en-US" sz="1000" dirty="0"/>
                        <a:t>TFH is “stickier” than </a:t>
                      </a:r>
                      <a:r>
                        <a:rPr lang="en-US" sz="1000" dirty="0" err="1"/>
                        <a:t>Acq</a:t>
                      </a:r>
                      <a:r>
                        <a:rPr lang="en-US" sz="1000" dirty="0"/>
                        <a:t> Gateway, but still room for improvement</a:t>
                      </a:r>
                    </a:p>
                  </a:txBody>
                  <a:tcPr/>
                </a:tc>
                <a:extLst>
                  <a:ext uri="{0D108BD9-81ED-4DB2-BD59-A6C34878D82A}">
                    <a16:rowId xmlns:a16="http://schemas.microsoft.com/office/drawing/2014/main" val="2872821923"/>
                  </a:ext>
                </a:extLst>
              </a:tr>
            </a:tbl>
          </a:graphicData>
        </a:graphic>
      </p:graphicFrame>
    </p:spTree>
    <p:extLst>
      <p:ext uri="{BB962C8B-B14F-4D97-AF65-F5344CB8AC3E}">
        <p14:creationId xmlns:p14="http://schemas.microsoft.com/office/powerpoint/2010/main" val="30816705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2F5-ED27-1C4E-B939-120853FA059C}"/>
              </a:ext>
            </a:extLst>
          </p:cNvPr>
          <p:cNvSpPr>
            <a:spLocks noGrp="1"/>
          </p:cNvSpPr>
          <p:nvPr>
            <p:ph type="title"/>
          </p:nvPr>
        </p:nvSpPr>
        <p:spPr/>
        <p:txBody>
          <a:bodyPr/>
          <a:lstStyle/>
          <a:p>
            <a:pPr algn="l"/>
            <a:r>
              <a:rPr lang="en-US" dirty="0"/>
              <a:t>User Feedback Synthesis</a:t>
            </a:r>
          </a:p>
        </p:txBody>
      </p:sp>
      <p:sp>
        <p:nvSpPr>
          <p:cNvPr id="3" name="Text Placeholder 2">
            <a:extLst>
              <a:ext uri="{FF2B5EF4-FFF2-40B4-BE49-F238E27FC236}">
                <a16:creationId xmlns:a16="http://schemas.microsoft.com/office/drawing/2014/main" id="{CA69D1E8-7A66-E24B-B379-D6A8457E9778}"/>
              </a:ext>
            </a:extLst>
          </p:cNvPr>
          <p:cNvSpPr>
            <a:spLocks noGrp="1"/>
          </p:cNvSpPr>
          <p:nvPr>
            <p:ph type="body" sz="quarter" idx="10"/>
          </p:nvPr>
        </p:nvSpPr>
        <p:spPr/>
        <p:txBody>
          <a:bodyPr/>
          <a:lstStyle/>
          <a:p>
            <a:r>
              <a:rPr lang="en-US" dirty="0"/>
              <a:t>Qualitative Research</a:t>
            </a:r>
          </a:p>
        </p:txBody>
      </p:sp>
    </p:spTree>
    <p:extLst>
      <p:ext uri="{BB962C8B-B14F-4D97-AF65-F5344CB8AC3E}">
        <p14:creationId xmlns:p14="http://schemas.microsoft.com/office/powerpoint/2010/main" val="16274719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User Feedback synthesis: Method</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p:txBody>
          <a:bodyPr/>
          <a:lstStyle/>
          <a:p>
            <a:r>
              <a:rPr lang="en-US" dirty="0"/>
              <a:t>Review of user feedback collected in a previous effort</a:t>
            </a:r>
          </a:p>
          <a:p>
            <a:pPr lvl="1"/>
            <a:r>
              <a:rPr lang="en-US" dirty="0"/>
              <a:t># of users interviewed</a:t>
            </a:r>
          </a:p>
          <a:p>
            <a:r>
              <a:rPr lang="en-US" dirty="0"/>
              <a:t>Feedback used to create personas &amp; Jobs to be Done</a:t>
            </a:r>
          </a:p>
        </p:txBody>
      </p:sp>
    </p:spTree>
    <p:extLst>
      <p:ext uri="{BB962C8B-B14F-4D97-AF65-F5344CB8AC3E}">
        <p14:creationId xmlns:p14="http://schemas.microsoft.com/office/powerpoint/2010/main" val="92229565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6E94-6CBD-3E45-8623-F1FBFEDC0F15}"/>
              </a:ext>
            </a:extLst>
          </p:cNvPr>
          <p:cNvSpPr>
            <a:spLocks noGrp="1"/>
          </p:cNvSpPr>
          <p:nvPr>
            <p:ph type="title"/>
          </p:nvPr>
        </p:nvSpPr>
        <p:spPr/>
        <p:txBody>
          <a:bodyPr/>
          <a:lstStyle/>
          <a:p>
            <a:r>
              <a:rPr lang="en-US" dirty="0"/>
              <a:t>contents</a:t>
            </a:r>
          </a:p>
        </p:txBody>
      </p:sp>
      <p:sp>
        <p:nvSpPr>
          <p:cNvPr id="3" name="Text Placeholder 2">
            <a:extLst>
              <a:ext uri="{FF2B5EF4-FFF2-40B4-BE49-F238E27FC236}">
                <a16:creationId xmlns:a16="http://schemas.microsoft.com/office/drawing/2014/main" id="{9D17DE95-5508-E141-87F5-980051C0193A}"/>
              </a:ext>
            </a:extLst>
          </p:cNvPr>
          <p:cNvSpPr>
            <a:spLocks noGrp="1"/>
          </p:cNvSpPr>
          <p:nvPr>
            <p:ph type="body" sz="quarter" idx="13"/>
          </p:nvPr>
        </p:nvSpPr>
        <p:spPr/>
        <p:txBody>
          <a:bodyPr/>
          <a:lstStyle/>
          <a:p>
            <a:r>
              <a:rPr lang="en-US" dirty="0"/>
              <a:t>Executive Summary</a:t>
            </a:r>
          </a:p>
          <a:p>
            <a:r>
              <a:rPr lang="en-US" dirty="0"/>
              <a:t>Analysis Goals &amp; Methodology</a:t>
            </a:r>
          </a:p>
          <a:p>
            <a:r>
              <a:rPr lang="en-US" dirty="0"/>
              <a:t>Analytics Review (Quantitative Research)</a:t>
            </a:r>
          </a:p>
          <a:p>
            <a:r>
              <a:rPr lang="en-US" dirty="0"/>
              <a:t>User Feedback Synthesis (Qualitative Research)</a:t>
            </a:r>
          </a:p>
          <a:p>
            <a:r>
              <a:rPr lang="en-US" dirty="0"/>
              <a:t>Digital Services Acquisition Landscape</a:t>
            </a:r>
          </a:p>
          <a:p>
            <a:endParaRPr lang="en-US" dirty="0"/>
          </a:p>
          <a:p>
            <a:endParaRPr lang="en-US" dirty="0"/>
          </a:p>
        </p:txBody>
      </p:sp>
    </p:spTree>
    <p:extLst>
      <p:ext uri="{BB962C8B-B14F-4D97-AF65-F5344CB8AC3E}">
        <p14:creationId xmlns:p14="http://schemas.microsoft.com/office/powerpoint/2010/main" val="192137725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2103-819A-644E-9211-932B670F2FD5}"/>
              </a:ext>
            </a:extLst>
          </p:cNvPr>
          <p:cNvSpPr>
            <a:spLocks noGrp="1"/>
          </p:cNvSpPr>
          <p:nvPr>
            <p:ph type="title"/>
          </p:nvPr>
        </p:nvSpPr>
        <p:spPr/>
        <p:txBody>
          <a:bodyPr/>
          <a:lstStyle/>
          <a:p>
            <a:pPr algn="ctr"/>
            <a:r>
              <a:rPr lang="en-US" dirty="0"/>
              <a:t>Personas</a:t>
            </a:r>
          </a:p>
        </p:txBody>
      </p:sp>
      <p:sp>
        <p:nvSpPr>
          <p:cNvPr id="3" name="Text Placeholder 2">
            <a:extLst>
              <a:ext uri="{FF2B5EF4-FFF2-40B4-BE49-F238E27FC236}">
                <a16:creationId xmlns:a16="http://schemas.microsoft.com/office/drawing/2014/main" id="{65C87EB3-1117-DD4C-A8A9-9A72B8886288}"/>
              </a:ext>
            </a:extLst>
          </p:cNvPr>
          <p:cNvSpPr>
            <a:spLocks noGrp="1"/>
          </p:cNvSpPr>
          <p:nvPr>
            <p:ph type="body" sz="quarter" idx="10"/>
          </p:nvPr>
        </p:nvSpPr>
        <p:spPr/>
        <p:txBody>
          <a:bodyPr/>
          <a:lstStyle/>
          <a:p>
            <a:pPr algn="ctr"/>
            <a:r>
              <a:rPr lang="en-US" dirty="0"/>
              <a:t>Representative User Types</a:t>
            </a:r>
          </a:p>
        </p:txBody>
      </p:sp>
    </p:spTree>
    <p:extLst>
      <p:ext uri="{BB962C8B-B14F-4D97-AF65-F5344CB8AC3E}">
        <p14:creationId xmlns:p14="http://schemas.microsoft.com/office/powerpoint/2010/main" val="4478761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66EEF-FD92-1641-9FBD-34E798E37641}"/>
              </a:ext>
            </a:extLst>
          </p:cNvPr>
          <p:cNvSpPr>
            <a:spLocks noGrp="1"/>
          </p:cNvSpPr>
          <p:nvPr>
            <p:ph type="body" sz="quarter" idx="12"/>
          </p:nvPr>
        </p:nvSpPr>
        <p:spPr/>
        <p:txBody>
          <a:bodyPr/>
          <a:lstStyle/>
          <a:p>
            <a:r>
              <a:rPr lang="en-US" dirty="0"/>
              <a:t>“I go to </a:t>
            </a:r>
            <a:r>
              <a:rPr lang="en-US" dirty="0" err="1"/>
              <a:t>TechFAR</a:t>
            </a:r>
            <a:r>
              <a:rPr lang="en-US" dirty="0"/>
              <a:t> Hub for knowledge, templates and getting my mind restructured.”</a:t>
            </a:r>
          </a:p>
          <a:p>
            <a:endParaRPr lang="en-US" dirty="0"/>
          </a:p>
          <a:p>
            <a:endParaRPr lang="en-US" dirty="0"/>
          </a:p>
        </p:txBody>
      </p:sp>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3915508" cy="2612478"/>
          </a:xfrm>
        </p:spPr>
        <p:txBody>
          <a:bodyPr>
            <a:normAutofit fontScale="92500"/>
          </a:bodyPr>
          <a:lstStyle/>
          <a:p>
            <a:r>
              <a:rPr lang="en-US" b="1" dirty="0"/>
              <a:t>The Pro </a:t>
            </a:r>
            <a:r>
              <a:rPr lang="en-US" dirty="0"/>
              <a:t>is someone who is already well-versed in the special challenges of Digital Services Acquisition. They have been a Contracting Officer for a while, and understand how the wording of the FAR can be used in an Agile context. They come to </a:t>
            </a:r>
            <a:r>
              <a:rPr lang="en-US" dirty="0" err="1"/>
              <a:t>TechFAR</a:t>
            </a:r>
            <a:r>
              <a:rPr lang="en-US" dirty="0"/>
              <a:t> Hub to use handy tools &amp; calculators, quickly find templates or read up on the latest protests they can learn from.</a:t>
            </a:r>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p:txBody>
          <a:bodyPr/>
          <a:lstStyle/>
          <a:p>
            <a:r>
              <a:rPr lang="en-US" dirty="0"/>
              <a:t>The Pro</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DITAP certified</a:t>
            </a:r>
          </a:p>
        </p:txBody>
      </p:sp>
      <p:pic>
        <p:nvPicPr>
          <p:cNvPr id="6" name="Picture 2" descr="The Pro">
            <a:extLst>
              <a:ext uri="{FF2B5EF4-FFF2-40B4-BE49-F238E27FC236}">
                <a16:creationId xmlns:a16="http://schemas.microsoft.com/office/drawing/2014/main" id="{89C74503-0C97-4545-A8BA-ED7B6E4AB6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70" y="3241784"/>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2112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66EEF-FD92-1641-9FBD-34E798E37641}"/>
              </a:ext>
            </a:extLst>
          </p:cNvPr>
          <p:cNvSpPr>
            <a:spLocks noGrp="1"/>
          </p:cNvSpPr>
          <p:nvPr>
            <p:ph type="body" sz="quarter" idx="12"/>
          </p:nvPr>
        </p:nvSpPr>
        <p:spPr/>
        <p:txBody>
          <a:bodyPr/>
          <a:lstStyle/>
          <a:p>
            <a:r>
              <a:rPr lang="en-US" dirty="0"/>
              <a:t>“I would love to see more samples of what other agencies have done on </a:t>
            </a:r>
            <a:r>
              <a:rPr lang="en-US" dirty="0" err="1"/>
              <a:t>TechFAR</a:t>
            </a:r>
            <a:r>
              <a:rPr lang="en-US" dirty="0"/>
              <a:t> Hub, especially things that have been protested…it would be helpful to know GAO precedence.”</a:t>
            </a:r>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p:txBody>
          <a:bodyPr/>
          <a:lstStyle/>
          <a:p>
            <a:r>
              <a:rPr lang="en-US" b="1" dirty="0"/>
              <a:t>The Enthusiast </a:t>
            </a:r>
            <a:r>
              <a:rPr lang="en-US" dirty="0"/>
              <a:t>is curious about the potential of doing more innovative procurement for their agency. They are interested in DITAP certification and are looking to learn as much as possible from those who are more experienced.</a:t>
            </a:r>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p:txBody>
          <a:bodyPr/>
          <a:lstStyle/>
          <a:p>
            <a:r>
              <a:rPr lang="en-US" dirty="0"/>
              <a:t>The Enthusiast</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Not </a:t>
            </a:r>
            <a:r>
              <a:rPr lang="en-US" dirty="0" err="1"/>
              <a:t>ditap</a:t>
            </a:r>
            <a:r>
              <a:rPr lang="en-US" dirty="0"/>
              <a:t> certified</a:t>
            </a:r>
          </a:p>
        </p:txBody>
      </p:sp>
      <p:pic>
        <p:nvPicPr>
          <p:cNvPr id="6" name="Picture 2" descr="The Enthusiast">
            <a:extLst>
              <a:ext uri="{FF2B5EF4-FFF2-40B4-BE49-F238E27FC236}">
                <a16:creationId xmlns:a16="http://schemas.microsoft.com/office/drawing/2014/main" id="{BFA6BFCD-15D1-3E46-B1D4-CC6BE3E0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45522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2556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66EEF-FD92-1641-9FBD-34E798E37641}"/>
              </a:ext>
            </a:extLst>
          </p:cNvPr>
          <p:cNvSpPr>
            <a:spLocks noGrp="1"/>
          </p:cNvSpPr>
          <p:nvPr>
            <p:ph type="body" sz="quarter" idx="12"/>
          </p:nvPr>
        </p:nvSpPr>
        <p:spPr/>
        <p:txBody>
          <a:bodyPr/>
          <a:lstStyle/>
          <a:p>
            <a:r>
              <a:rPr lang="en-US" dirty="0"/>
              <a:t>“if the FAR doesn’t say it, then I’m not comfortable doing it. “</a:t>
            </a:r>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p:txBody>
          <a:bodyPr/>
          <a:lstStyle/>
          <a:p>
            <a:r>
              <a:rPr lang="en-US" dirty="0"/>
              <a:t>The Traditionalist is a Contracting Officer, Contracting Officer Representative or Program Manager who is not comfortable going outside the historical norms of their agency context. This could be out of fear of reprisal, or pushback from Management, Legal, Budget or longer tenure Contracting Officers.</a:t>
            </a:r>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p:txBody>
          <a:bodyPr/>
          <a:lstStyle/>
          <a:p>
            <a:r>
              <a:rPr lang="en-US" dirty="0"/>
              <a:t>The Traditionalist</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NOT DITAP CERTIFIED</a:t>
            </a:r>
          </a:p>
        </p:txBody>
      </p:sp>
      <p:pic>
        <p:nvPicPr>
          <p:cNvPr id="6" name="Picture 2" descr="The Traditionalist">
            <a:extLst>
              <a:ext uri="{FF2B5EF4-FFF2-40B4-BE49-F238E27FC236}">
                <a16:creationId xmlns:a16="http://schemas.microsoft.com/office/drawing/2014/main" id="{9C360925-0F0B-1A4E-B721-9E33FF24E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020107"/>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9710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66EEF-FD92-1641-9FBD-34E798E37641}"/>
              </a:ext>
            </a:extLst>
          </p:cNvPr>
          <p:cNvSpPr>
            <a:spLocks noGrp="1"/>
          </p:cNvSpPr>
          <p:nvPr>
            <p:ph type="body" sz="quarter" idx="12"/>
          </p:nvPr>
        </p:nvSpPr>
        <p:spPr/>
        <p:txBody>
          <a:bodyPr/>
          <a:lstStyle/>
          <a:p>
            <a:r>
              <a:rPr lang="en-US" dirty="0"/>
              <a:t>“There is no way that I am going to sign my name to any of this”</a:t>
            </a:r>
          </a:p>
          <a:p>
            <a:endParaRPr lang="en-US" dirty="0"/>
          </a:p>
          <a:p>
            <a:endParaRPr lang="en-US" dirty="0"/>
          </a:p>
        </p:txBody>
      </p:sp>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p:txBody>
          <a:bodyPr/>
          <a:lstStyle/>
          <a:p>
            <a:r>
              <a:rPr lang="en-US" dirty="0"/>
              <a:t>The Obstructionist is in Management, Legal, Budget or a long-tenure Contracting Officer who is not interested in any kind of procurement innovation. They will actively block attempts from the The Enthusiast, The Traditionalist or The Pro to do use the FAR in new and forward-thinking ways.</a:t>
            </a:r>
          </a:p>
          <a:p>
            <a:r>
              <a:rPr lang="en-US" dirty="0"/>
              <a:t> </a:t>
            </a:r>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p:txBody>
          <a:bodyPr/>
          <a:lstStyle/>
          <a:p>
            <a:r>
              <a:rPr lang="en-US" dirty="0"/>
              <a:t>The Obstructionist</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Not </a:t>
            </a:r>
            <a:r>
              <a:rPr lang="en-US" dirty="0" err="1"/>
              <a:t>ditap</a:t>
            </a:r>
            <a:r>
              <a:rPr lang="en-US" dirty="0"/>
              <a:t> certified</a:t>
            </a:r>
          </a:p>
        </p:txBody>
      </p:sp>
      <p:pic>
        <p:nvPicPr>
          <p:cNvPr id="6" name="Picture 2" descr="The Obstructionist">
            <a:extLst>
              <a:ext uri="{FF2B5EF4-FFF2-40B4-BE49-F238E27FC236}">
                <a16:creationId xmlns:a16="http://schemas.microsoft.com/office/drawing/2014/main" id="{8B4EFD88-9946-9648-89E1-B197B356B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04392"/>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1173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866EEF-FD92-1641-9FBD-34E798E37641}"/>
              </a:ext>
            </a:extLst>
          </p:cNvPr>
          <p:cNvSpPr>
            <a:spLocks noGrp="1"/>
          </p:cNvSpPr>
          <p:nvPr>
            <p:ph type="body" sz="quarter" idx="12"/>
          </p:nvPr>
        </p:nvSpPr>
        <p:spPr/>
        <p:txBody>
          <a:bodyPr/>
          <a:lstStyle/>
          <a:p>
            <a:r>
              <a:rPr lang="en-US" dirty="0"/>
              <a:t>“Procurement is a black hole where nothing happens” </a:t>
            </a:r>
          </a:p>
          <a:p>
            <a:endParaRPr lang="en-US" dirty="0"/>
          </a:p>
          <a:p>
            <a:endParaRPr lang="en-US" dirty="0"/>
          </a:p>
        </p:txBody>
      </p:sp>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p:txBody>
          <a:bodyPr/>
          <a:lstStyle/>
          <a:p>
            <a:r>
              <a:rPr lang="en-US" dirty="0"/>
              <a:t>The Vendor is looking for information on how to successfully win an engagement with an agency. They want to understand the constraints that Contracting Officers are facing and how they can best tailor their bids and win business.</a:t>
            </a:r>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p:txBody>
          <a:bodyPr/>
          <a:lstStyle/>
          <a:p>
            <a:r>
              <a:rPr lang="en-US" dirty="0"/>
              <a:t>The Vendor</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Not </a:t>
            </a:r>
            <a:r>
              <a:rPr lang="en-US" dirty="0" err="1"/>
              <a:t>ditap</a:t>
            </a:r>
            <a:r>
              <a:rPr lang="en-US" dirty="0"/>
              <a:t> certified</a:t>
            </a:r>
          </a:p>
        </p:txBody>
      </p:sp>
      <p:pic>
        <p:nvPicPr>
          <p:cNvPr id="6" name="Picture 4" descr="The Vendor">
            <a:extLst>
              <a:ext uri="{FF2B5EF4-FFF2-40B4-BE49-F238E27FC236}">
                <a16:creationId xmlns:a16="http://schemas.microsoft.com/office/drawing/2014/main" id="{B0917D76-7270-1240-A658-D9E421F9D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872154"/>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209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2103-819A-644E-9211-932B670F2FD5}"/>
              </a:ext>
            </a:extLst>
          </p:cNvPr>
          <p:cNvSpPr>
            <a:spLocks noGrp="1"/>
          </p:cNvSpPr>
          <p:nvPr>
            <p:ph type="title"/>
          </p:nvPr>
        </p:nvSpPr>
        <p:spPr/>
        <p:txBody>
          <a:bodyPr/>
          <a:lstStyle/>
          <a:p>
            <a:pPr algn="ctr"/>
            <a:r>
              <a:rPr lang="en-US" dirty="0"/>
              <a:t>Job Stories</a:t>
            </a:r>
          </a:p>
        </p:txBody>
      </p:sp>
      <p:sp>
        <p:nvSpPr>
          <p:cNvPr id="3" name="Text Placeholder 2">
            <a:extLst>
              <a:ext uri="{FF2B5EF4-FFF2-40B4-BE49-F238E27FC236}">
                <a16:creationId xmlns:a16="http://schemas.microsoft.com/office/drawing/2014/main" id="{65C87EB3-1117-DD4C-A8A9-9A72B8886288}"/>
              </a:ext>
            </a:extLst>
          </p:cNvPr>
          <p:cNvSpPr>
            <a:spLocks noGrp="1"/>
          </p:cNvSpPr>
          <p:nvPr>
            <p:ph type="body" sz="quarter" idx="10"/>
          </p:nvPr>
        </p:nvSpPr>
        <p:spPr/>
        <p:txBody>
          <a:bodyPr/>
          <a:lstStyle/>
          <a:p>
            <a:pPr algn="ctr"/>
            <a:r>
              <a:rPr lang="en-US" dirty="0"/>
              <a:t>Identifying Functional &amp; Emotional Goals</a:t>
            </a:r>
          </a:p>
        </p:txBody>
      </p:sp>
    </p:spTree>
    <p:extLst>
      <p:ext uri="{BB962C8B-B14F-4D97-AF65-F5344CB8AC3E}">
        <p14:creationId xmlns:p14="http://schemas.microsoft.com/office/powerpoint/2010/main" val="19912674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REDUCE LEAD TIME</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REDUCE LEAD TIME TO CONTRACT AWARD</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COMPLETE THE MISSION IN A TIMELY MANNER</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NOT BE SEEN AS LEAVING CUSTOMERS, VENDORS OR THE PROJECT TEAM WAITING</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I HAVE A GOOD REPUTATION AS A CONTRACTING OFFICER</a:t>
            </a:r>
          </a:p>
          <a:p>
            <a:endParaRPr lang="en-US" sz="900" b="1" dirty="0"/>
          </a:p>
          <a:p>
            <a:endParaRPr lang="en-US" sz="900" dirty="0"/>
          </a:p>
          <a:p>
            <a:endParaRPr lang="en-US" sz="900" dirty="0"/>
          </a:p>
        </p:txBody>
      </p:sp>
    </p:spTree>
    <p:extLst>
      <p:ext uri="{BB962C8B-B14F-4D97-AF65-F5344CB8AC3E}">
        <p14:creationId xmlns:p14="http://schemas.microsoft.com/office/powerpoint/2010/main" val="18385211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INCREASE COST SAVINGS</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FIND NOVEL WAYS TO APPROACH PRICING</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REDUCE THE OVERALL SPEND OF THE CONTRACT</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KEEP COSTS TO A MINIMUM</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596296" cy="675290"/>
          </a:xfrm>
          <a:prstGeom prst="rect">
            <a:avLst/>
          </a:prstGeom>
        </p:spPr>
        <p:txBody>
          <a:bodyPr lIns="22860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HAVE A REPUTATION AS AN EFFECTIVE &amp; BUDGET-CONSCIOUS CONTRACTING OFFICER</a:t>
            </a:r>
          </a:p>
          <a:p>
            <a:endParaRPr lang="en-US" sz="900" b="1" dirty="0"/>
          </a:p>
          <a:p>
            <a:endParaRPr lang="en-US" sz="900" dirty="0"/>
          </a:p>
          <a:p>
            <a:endParaRPr lang="en-US" sz="900" dirty="0"/>
          </a:p>
        </p:txBody>
      </p:sp>
    </p:spTree>
    <p:extLst>
      <p:ext uri="{BB962C8B-B14F-4D97-AF65-F5344CB8AC3E}">
        <p14:creationId xmlns:p14="http://schemas.microsoft.com/office/powerpoint/2010/main" val="23568513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REDUCE BARRIERS TO ENTRY</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FIND WAYS TO INCREASE ACCESS TO PROGRAMS LIKE 8A</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MORE DIVERSE VENDORS CAN BE BROUGHT INTO FEDERAL CONTRACTS</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CONSIDER WAYS TO OPEN UP ACCESS TO FEDERAL CONTRACTS</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629680" cy="781826"/>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BE HELPFUL TO THE AMERICAN PUBLIC BY INCLUDING DIVERSE SUPPLIERS</a:t>
            </a:r>
          </a:p>
          <a:p>
            <a:endParaRPr lang="en-US" sz="900" b="1" dirty="0"/>
          </a:p>
          <a:p>
            <a:endParaRPr lang="en-US" sz="900" dirty="0"/>
          </a:p>
          <a:p>
            <a:endParaRPr lang="en-US" sz="900" dirty="0"/>
          </a:p>
        </p:txBody>
      </p:sp>
    </p:spTree>
    <p:extLst>
      <p:ext uri="{BB962C8B-B14F-4D97-AF65-F5344CB8AC3E}">
        <p14:creationId xmlns:p14="http://schemas.microsoft.com/office/powerpoint/2010/main" val="13572504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2F5-ED27-1C4E-B939-120853FA059C}"/>
              </a:ext>
            </a:extLst>
          </p:cNvPr>
          <p:cNvSpPr>
            <a:spLocks noGrp="1"/>
          </p:cNvSpPr>
          <p:nvPr>
            <p:ph type="title"/>
          </p:nvPr>
        </p:nvSpPr>
        <p:spPr/>
        <p:txBody>
          <a:bodyPr/>
          <a:lstStyle/>
          <a:p>
            <a:pPr algn="l"/>
            <a:r>
              <a:rPr lang="en-US" dirty="0"/>
              <a:t>Executive Summary</a:t>
            </a:r>
          </a:p>
        </p:txBody>
      </p:sp>
      <p:sp>
        <p:nvSpPr>
          <p:cNvPr id="3" name="Text Placeholder 2">
            <a:extLst>
              <a:ext uri="{FF2B5EF4-FFF2-40B4-BE49-F238E27FC236}">
                <a16:creationId xmlns:a16="http://schemas.microsoft.com/office/drawing/2014/main" id="{CA69D1E8-7A66-E24B-B379-D6A8457E9778}"/>
              </a:ext>
            </a:extLst>
          </p:cNvPr>
          <p:cNvSpPr>
            <a:spLocks noGrp="1"/>
          </p:cNvSpPr>
          <p:nvPr>
            <p:ph type="body" sz="quarter" idx="10"/>
          </p:nvPr>
        </p:nvSpPr>
        <p:spPr/>
        <p:txBody>
          <a:bodyPr/>
          <a:lstStyle/>
          <a:p>
            <a:r>
              <a:rPr lang="en-US" dirty="0"/>
              <a:t>Purpose, Findings &amp; Conclusions</a:t>
            </a:r>
          </a:p>
        </p:txBody>
      </p:sp>
    </p:spTree>
    <p:extLst>
      <p:ext uri="{BB962C8B-B14F-4D97-AF65-F5344CB8AC3E}">
        <p14:creationId xmlns:p14="http://schemas.microsoft.com/office/powerpoint/2010/main" val="8816132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IMPROVE CUSTOMER SATISFACTION</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FIND NEW WAYS TO STREAMLINE THE PROCESS</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IMPROVE CUSTOMER SATISFACTION</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SHOW MY COLLEAGUES NEW APPROACHES</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GET PAST THE ”WE’VE ALWAYS DONE IT THIS WAY” CULTURE</a:t>
            </a:r>
          </a:p>
          <a:p>
            <a:endParaRPr lang="en-US" sz="900" b="1" dirty="0"/>
          </a:p>
          <a:p>
            <a:endParaRPr lang="en-US" sz="900" dirty="0"/>
          </a:p>
          <a:p>
            <a:endParaRPr lang="en-US" sz="900" dirty="0"/>
          </a:p>
        </p:txBody>
      </p:sp>
    </p:spTree>
    <p:extLst>
      <p:ext uri="{BB962C8B-B14F-4D97-AF65-F5344CB8AC3E}">
        <p14:creationId xmlns:p14="http://schemas.microsoft.com/office/powerpoint/2010/main" val="14516263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REDUCE PROTESTS</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REDUCE PROTESTS</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REDUCE THE CHANGE OF DELAYING THE MISSION</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MY WORK TO BE BULLET-PROOF</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NOT BE AFRAID OF THE CONSEQUENCES OF A PROTEST</a:t>
            </a:r>
          </a:p>
          <a:p>
            <a:endParaRPr lang="en-US" sz="900" b="1" dirty="0"/>
          </a:p>
          <a:p>
            <a:endParaRPr lang="en-US" sz="900" dirty="0"/>
          </a:p>
          <a:p>
            <a:endParaRPr lang="en-US" sz="900" dirty="0"/>
          </a:p>
        </p:txBody>
      </p:sp>
    </p:spTree>
    <p:extLst>
      <p:ext uri="{BB962C8B-B14F-4D97-AF65-F5344CB8AC3E}">
        <p14:creationId xmlns:p14="http://schemas.microsoft.com/office/powerpoint/2010/main" val="5814503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ACHIEVE BETTER MISSION OUTCOMES</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UNDERSTAND A MISSION-CENTERED APPROACH TO PROCUREMENT</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NOT LOSE SITE OF THE MISSION</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NOT GET DISTRACTED BY UNNECESSARY PROCESS</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NOT LOSE SITE OF THE MISSION</a:t>
            </a:r>
          </a:p>
          <a:p>
            <a:endParaRPr lang="en-US" sz="900" b="1" dirty="0"/>
          </a:p>
          <a:p>
            <a:endParaRPr lang="en-US" sz="900" dirty="0"/>
          </a:p>
          <a:p>
            <a:endParaRPr lang="en-US" sz="900" dirty="0"/>
          </a:p>
        </p:txBody>
      </p:sp>
    </p:spTree>
    <p:extLst>
      <p:ext uri="{BB962C8B-B14F-4D97-AF65-F5344CB8AC3E}">
        <p14:creationId xmlns:p14="http://schemas.microsoft.com/office/powerpoint/2010/main" val="1623123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454623-6F53-FC4B-90E0-C18AB13914BE}"/>
              </a:ext>
            </a:extLst>
          </p:cNvPr>
          <p:cNvSpPr>
            <a:spLocks noGrp="1"/>
          </p:cNvSpPr>
          <p:nvPr>
            <p:ph type="body" sz="quarter" idx="13"/>
          </p:nvPr>
        </p:nvSpPr>
        <p:spPr>
          <a:xfrm>
            <a:off x="4572000" y="1896460"/>
            <a:ext cx="1395663" cy="675290"/>
          </a:xfrm>
        </p:spPr>
        <p:txBody>
          <a:bodyPr>
            <a:normAutofit/>
          </a:body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4" name="Text Placeholder 3">
            <a:extLst>
              <a:ext uri="{FF2B5EF4-FFF2-40B4-BE49-F238E27FC236}">
                <a16:creationId xmlns:a16="http://schemas.microsoft.com/office/drawing/2014/main" id="{98CAFFA8-9F1C-064E-98AD-BD5C0BC9D986}"/>
              </a:ext>
            </a:extLst>
          </p:cNvPr>
          <p:cNvSpPr>
            <a:spLocks noGrp="1"/>
          </p:cNvSpPr>
          <p:nvPr>
            <p:ph type="body" sz="quarter" idx="10"/>
          </p:nvPr>
        </p:nvSpPr>
        <p:spPr>
          <a:xfrm>
            <a:off x="499570" y="1255713"/>
            <a:ext cx="4067174" cy="536301"/>
          </a:xfrm>
        </p:spPr>
        <p:txBody>
          <a:bodyPr/>
          <a:lstStyle/>
          <a:p>
            <a:r>
              <a:rPr lang="en-US" dirty="0"/>
              <a:t>FUNCTIONAL JOB</a:t>
            </a:r>
          </a:p>
        </p:txBody>
      </p:sp>
      <p:sp>
        <p:nvSpPr>
          <p:cNvPr id="5" name="Title 4">
            <a:extLst>
              <a:ext uri="{FF2B5EF4-FFF2-40B4-BE49-F238E27FC236}">
                <a16:creationId xmlns:a16="http://schemas.microsoft.com/office/drawing/2014/main" id="{BC23CB39-09B5-8D40-8F32-714AE1447634}"/>
              </a:ext>
            </a:extLst>
          </p:cNvPr>
          <p:cNvSpPr>
            <a:spLocks noGrp="1"/>
          </p:cNvSpPr>
          <p:nvPr>
            <p:ph type="title"/>
          </p:nvPr>
        </p:nvSpPr>
        <p:spPr/>
        <p:txBody>
          <a:bodyPr/>
          <a:lstStyle/>
          <a:p>
            <a:r>
              <a:rPr lang="en-US" dirty="0"/>
              <a:t>GET BUY-IN</a:t>
            </a:r>
          </a:p>
        </p:txBody>
      </p:sp>
      <p:sp>
        <p:nvSpPr>
          <p:cNvPr id="7" name="Text Placeholder 2">
            <a:extLst>
              <a:ext uri="{FF2B5EF4-FFF2-40B4-BE49-F238E27FC236}">
                <a16:creationId xmlns:a16="http://schemas.microsoft.com/office/drawing/2014/main" id="{3E7D84E7-4CD0-2D4F-907A-845B91606701}"/>
              </a:ext>
            </a:extLst>
          </p:cNvPr>
          <p:cNvSpPr txBox="1">
            <a:spLocks/>
          </p:cNvSpPr>
          <p:nvPr/>
        </p:nvSpPr>
        <p:spPr>
          <a:xfrm>
            <a:off x="4572000" y="268450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8" name="Text Placeholder 2">
            <a:extLst>
              <a:ext uri="{FF2B5EF4-FFF2-40B4-BE49-F238E27FC236}">
                <a16:creationId xmlns:a16="http://schemas.microsoft.com/office/drawing/2014/main" id="{1F70CE6B-068A-BD4F-AA29-2A92F0DC8919}"/>
              </a:ext>
            </a:extLst>
          </p:cNvPr>
          <p:cNvSpPr txBox="1">
            <a:spLocks/>
          </p:cNvSpPr>
          <p:nvPr/>
        </p:nvSpPr>
        <p:spPr>
          <a:xfrm>
            <a:off x="4571999" y="3472540"/>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9" name="Text Placeholder 3">
            <a:extLst>
              <a:ext uri="{FF2B5EF4-FFF2-40B4-BE49-F238E27FC236}">
                <a16:creationId xmlns:a16="http://schemas.microsoft.com/office/drawing/2014/main" id="{1A8D4E39-DFA2-2947-8247-820F709DD7BB}"/>
              </a:ext>
            </a:extLst>
          </p:cNvPr>
          <p:cNvSpPr txBox="1">
            <a:spLocks/>
          </p:cNvSpPr>
          <p:nvPr/>
        </p:nvSpPr>
        <p:spPr>
          <a:xfrm>
            <a:off x="4566744" y="1255713"/>
            <a:ext cx="4067174" cy="536301"/>
          </a:xfrm>
          <a:prstGeom prst="rect">
            <a:avLst/>
          </a:prstGeom>
        </p:spPr>
        <p:txBody>
          <a:bodyPr lIns="64008" anchor="b" anchorCtr="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
                <a:schemeClr val="tx1"/>
              </a:buClr>
              <a:buSzTx/>
              <a:buFont typeface="Arial" panose="020B0604020202020204" pitchFamily="34" charset="0"/>
              <a:buNone/>
              <a:tabLst/>
              <a:defRPr sz="30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EMOTIONAL JOB</a:t>
            </a:r>
          </a:p>
        </p:txBody>
      </p:sp>
      <p:sp>
        <p:nvSpPr>
          <p:cNvPr id="12" name="Text Placeholder 2">
            <a:extLst>
              <a:ext uri="{FF2B5EF4-FFF2-40B4-BE49-F238E27FC236}">
                <a16:creationId xmlns:a16="http://schemas.microsoft.com/office/drawing/2014/main" id="{456DE616-367D-D649-9AFC-91BE6A32BB4D}"/>
              </a:ext>
            </a:extLst>
          </p:cNvPr>
          <p:cNvSpPr txBox="1">
            <a:spLocks/>
          </p:cNvSpPr>
          <p:nvPr/>
        </p:nvSpPr>
        <p:spPr>
          <a:xfrm>
            <a:off x="492387" y="189646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WHEN</a:t>
            </a:r>
            <a:br>
              <a:rPr lang="en-US" b="1" dirty="0"/>
            </a:br>
            <a:r>
              <a:rPr lang="en-US" sz="1050" b="1" dirty="0"/>
              <a:t>SITUATION</a:t>
            </a:r>
            <a:endParaRPr lang="en-US" b="1" dirty="0"/>
          </a:p>
          <a:p>
            <a:endParaRPr lang="en-US" b="1" dirty="0"/>
          </a:p>
          <a:p>
            <a:endParaRPr lang="en-US" dirty="0"/>
          </a:p>
          <a:p>
            <a:endParaRPr lang="en-US" dirty="0"/>
          </a:p>
        </p:txBody>
      </p:sp>
      <p:sp>
        <p:nvSpPr>
          <p:cNvPr id="13" name="Text Placeholder 2">
            <a:extLst>
              <a:ext uri="{FF2B5EF4-FFF2-40B4-BE49-F238E27FC236}">
                <a16:creationId xmlns:a16="http://schemas.microsoft.com/office/drawing/2014/main" id="{7B091344-0C7D-5C49-A823-4AD8586890FB}"/>
              </a:ext>
            </a:extLst>
          </p:cNvPr>
          <p:cNvSpPr txBox="1">
            <a:spLocks/>
          </p:cNvSpPr>
          <p:nvPr/>
        </p:nvSpPr>
        <p:spPr>
          <a:xfrm>
            <a:off x="492387" y="268450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I WANT TO</a:t>
            </a:r>
            <a:br>
              <a:rPr lang="en-US" b="1" dirty="0"/>
            </a:br>
            <a:r>
              <a:rPr lang="en-US" sz="1050" b="1" dirty="0"/>
              <a:t>NEED</a:t>
            </a:r>
            <a:endParaRPr lang="en-US" b="1" dirty="0"/>
          </a:p>
          <a:p>
            <a:endParaRPr lang="en-US" b="1" dirty="0"/>
          </a:p>
          <a:p>
            <a:endParaRPr lang="en-US" dirty="0"/>
          </a:p>
          <a:p>
            <a:endParaRPr lang="en-US" dirty="0"/>
          </a:p>
        </p:txBody>
      </p:sp>
      <p:sp>
        <p:nvSpPr>
          <p:cNvPr id="14" name="Text Placeholder 2">
            <a:extLst>
              <a:ext uri="{FF2B5EF4-FFF2-40B4-BE49-F238E27FC236}">
                <a16:creationId xmlns:a16="http://schemas.microsoft.com/office/drawing/2014/main" id="{5BE4DDAD-E266-CE4A-B956-66949251D7B3}"/>
              </a:ext>
            </a:extLst>
          </p:cNvPr>
          <p:cNvSpPr txBox="1">
            <a:spLocks/>
          </p:cNvSpPr>
          <p:nvPr/>
        </p:nvSpPr>
        <p:spPr>
          <a:xfrm>
            <a:off x="492386" y="3472541"/>
            <a:ext cx="1395663"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cap="all" dirty="0">
                <a:solidFill>
                  <a:schemeClr val="bg2"/>
                </a:solidFill>
              </a:rPr>
              <a:t>SO I CAN</a:t>
            </a:r>
            <a:br>
              <a:rPr lang="en-US" b="1" dirty="0"/>
            </a:br>
            <a:r>
              <a:rPr lang="en-US" sz="1050" b="1" dirty="0"/>
              <a:t>GOAL</a:t>
            </a:r>
            <a:endParaRPr lang="en-US" b="1" dirty="0"/>
          </a:p>
          <a:p>
            <a:endParaRPr lang="en-US" b="1" dirty="0"/>
          </a:p>
          <a:p>
            <a:endParaRPr lang="en-US" dirty="0"/>
          </a:p>
          <a:p>
            <a:endParaRPr lang="en-US" dirty="0"/>
          </a:p>
        </p:txBody>
      </p:sp>
      <p:sp>
        <p:nvSpPr>
          <p:cNvPr id="15" name="Text Placeholder 2">
            <a:extLst>
              <a:ext uri="{FF2B5EF4-FFF2-40B4-BE49-F238E27FC236}">
                <a16:creationId xmlns:a16="http://schemas.microsoft.com/office/drawing/2014/main" id="{E4BB8788-CDCF-6741-9E2B-709948BC20AC}"/>
              </a:ext>
            </a:extLst>
          </p:cNvPr>
          <p:cNvSpPr txBox="1">
            <a:spLocks/>
          </p:cNvSpPr>
          <p:nvPr/>
        </p:nvSpPr>
        <p:spPr>
          <a:xfrm>
            <a:off x="1888049" y="190476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cxnSp>
        <p:nvCxnSpPr>
          <p:cNvPr id="17" name="Straight Connector 16">
            <a:extLst>
              <a:ext uri="{FF2B5EF4-FFF2-40B4-BE49-F238E27FC236}">
                <a16:creationId xmlns:a16="http://schemas.microsoft.com/office/drawing/2014/main" id="{7B444D72-953E-5643-941B-C6B166853D49}"/>
              </a:ext>
            </a:extLst>
          </p:cNvPr>
          <p:cNvCxnSpPr>
            <a:cxnSpLocks/>
          </p:cNvCxnSpPr>
          <p:nvPr/>
        </p:nvCxnSpPr>
        <p:spPr>
          <a:xfrm>
            <a:off x="4143232" y="1523864"/>
            <a:ext cx="5255" cy="2286321"/>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725A3614-96B7-B347-8AB7-182A1B408718}"/>
              </a:ext>
            </a:extLst>
          </p:cNvPr>
          <p:cNvSpPr txBox="1">
            <a:spLocks/>
          </p:cNvSpPr>
          <p:nvPr/>
        </p:nvSpPr>
        <p:spPr>
          <a:xfrm>
            <a:off x="1888049" y="269280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HAVE EVIDENCE OF PREVIOUS SUCCESSFUL OUTCOMES</a:t>
            </a:r>
          </a:p>
          <a:p>
            <a:endParaRPr lang="en-US" sz="900" b="1" dirty="0"/>
          </a:p>
          <a:p>
            <a:endParaRPr lang="en-US" sz="900" dirty="0"/>
          </a:p>
          <a:p>
            <a:endParaRPr lang="en-US" sz="900" dirty="0"/>
          </a:p>
        </p:txBody>
      </p:sp>
      <p:sp>
        <p:nvSpPr>
          <p:cNvPr id="20" name="Text Placeholder 2">
            <a:extLst>
              <a:ext uri="{FF2B5EF4-FFF2-40B4-BE49-F238E27FC236}">
                <a16:creationId xmlns:a16="http://schemas.microsoft.com/office/drawing/2014/main" id="{14483E80-70EC-4F42-959B-0CBC5F0CD9CC}"/>
              </a:ext>
            </a:extLst>
          </p:cNvPr>
          <p:cNvSpPr txBox="1">
            <a:spLocks/>
          </p:cNvSpPr>
          <p:nvPr/>
        </p:nvSpPr>
        <p:spPr>
          <a:xfrm>
            <a:off x="1854665" y="3480844"/>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HAVE ALIGNMENT AND SUPPORT FROM MY TEAM &amp; LEADERSHIP</a:t>
            </a:r>
          </a:p>
          <a:p>
            <a:endParaRPr lang="en-US" sz="900" b="1" dirty="0"/>
          </a:p>
          <a:p>
            <a:endParaRPr lang="en-US" sz="900" dirty="0"/>
          </a:p>
          <a:p>
            <a:endParaRPr lang="en-US" sz="900" dirty="0"/>
          </a:p>
        </p:txBody>
      </p:sp>
      <p:sp>
        <p:nvSpPr>
          <p:cNvPr id="21" name="Text Placeholder 2">
            <a:extLst>
              <a:ext uri="{FF2B5EF4-FFF2-40B4-BE49-F238E27FC236}">
                <a16:creationId xmlns:a16="http://schemas.microsoft.com/office/drawing/2014/main" id="{A7A30C10-4AC7-B548-ADF6-3ADB162E3106}"/>
              </a:ext>
            </a:extLst>
          </p:cNvPr>
          <p:cNvSpPr txBox="1">
            <a:spLocks/>
          </p:cNvSpPr>
          <p:nvPr/>
        </p:nvSpPr>
        <p:spPr>
          <a:xfrm>
            <a:off x="5967662" y="189646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CONDUCTING A DIGITAL SERVICES ACQUISITION</a:t>
            </a:r>
          </a:p>
          <a:p>
            <a:endParaRPr lang="en-US" sz="900" b="1" dirty="0"/>
          </a:p>
          <a:p>
            <a:endParaRPr lang="en-US" sz="900" dirty="0"/>
          </a:p>
          <a:p>
            <a:endParaRPr lang="en-US" sz="900" dirty="0"/>
          </a:p>
        </p:txBody>
      </p:sp>
      <p:sp>
        <p:nvSpPr>
          <p:cNvPr id="22" name="Text Placeholder 2">
            <a:extLst>
              <a:ext uri="{FF2B5EF4-FFF2-40B4-BE49-F238E27FC236}">
                <a16:creationId xmlns:a16="http://schemas.microsoft.com/office/drawing/2014/main" id="{3B6C6113-D575-5341-AADA-C08F10640B1B}"/>
              </a:ext>
            </a:extLst>
          </p:cNvPr>
          <p:cNvSpPr txBox="1">
            <a:spLocks/>
          </p:cNvSpPr>
          <p:nvPr/>
        </p:nvSpPr>
        <p:spPr>
          <a:xfrm>
            <a:off x="5967662" y="268450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NOT BE SEEN AS A LONE GUNSLINGER</a:t>
            </a:r>
          </a:p>
          <a:p>
            <a:endParaRPr lang="en-US" sz="900" b="1" dirty="0"/>
          </a:p>
          <a:p>
            <a:endParaRPr lang="en-US" sz="900" dirty="0"/>
          </a:p>
          <a:p>
            <a:endParaRPr lang="en-US" sz="900" dirty="0"/>
          </a:p>
        </p:txBody>
      </p:sp>
      <p:sp>
        <p:nvSpPr>
          <p:cNvPr id="23" name="Text Placeholder 2">
            <a:extLst>
              <a:ext uri="{FF2B5EF4-FFF2-40B4-BE49-F238E27FC236}">
                <a16:creationId xmlns:a16="http://schemas.microsoft.com/office/drawing/2014/main" id="{F2B691D9-09E9-8946-97CB-782C56E296DD}"/>
              </a:ext>
            </a:extLst>
          </p:cNvPr>
          <p:cNvSpPr txBox="1">
            <a:spLocks/>
          </p:cNvSpPr>
          <p:nvPr/>
        </p:nvSpPr>
        <p:spPr>
          <a:xfrm>
            <a:off x="5934278" y="3472540"/>
            <a:ext cx="1596296" cy="675290"/>
          </a:xfrm>
          <a:prstGeom prst="rect">
            <a:avLst/>
          </a:prstGeom>
        </p:spPr>
        <p:txBody>
          <a:bodyPr lIns="228600">
            <a:normAutofit/>
          </a:bodyPr>
          <a:lstStyle>
            <a:defPPr marR="0" lvl="0" algn="l" rtl="0">
              <a:lnSpc>
                <a:spcPct val="100000"/>
              </a:lnSpc>
              <a:spcBef>
                <a:spcPts val="0"/>
              </a:spcBef>
              <a:spcAft>
                <a:spcPts val="0"/>
              </a:spcAft>
            </a:defPPr>
            <a:lvl1pPr marL="0" marR="0" lvl="0" indent="0" algn="l" defTabSz="914400" rtl="0" eaLnBrk="1" fontAlgn="auto" latinLnBrk="0" hangingPunct="1">
              <a:lnSpc>
                <a:spcPct val="120000"/>
              </a:lnSpc>
              <a:spcBef>
                <a:spcPts val="1000"/>
              </a:spcBef>
              <a:spcAft>
                <a:spcPts val="0"/>
              </a:spcAft>
              <a:buClr>
                <a:schemeClr val="tx1"/>
              </a:buClr>
              <a:buSzTx/>
              <a:buFont typeface="Arial" panose="020B0604020202020204" pitchFamily="34" charset="0"/>
              <a:buNone/>
              <a:tabLst/>
              <a:defRPr lang="en-US" sz="1600" b="0" i="0" u="none" strike="noStrike" cap="none" baseline="0">
                <a:solidFill>
                  <a:schemeClr val="tx1"/>
                </a:solidFill>
                <a:effectLst/>
                <a:latin typeface="Source Sans Pro" panose="020B0503030403020204" pitchFamily="34" charset="0"/>
                <a:ea typeface="Source Sans Pro" panose="020B0503030403020204" pitchFamily="34" charset="0"/>
                <a:cs typeface="Arial"/>
                <a:sym typeface="Arial"/>
              </a:defRPr>
            </a:lvl1pPr>
            <a:lvl2pPr marL="685800" marR="0" lvl="1" indent="-228600" algn="l" defTabSz="914400" rtl="0" eaLnBrk="1" fontAlgn="auto" latinLnBrk="0" hangingPunct="1">
              <a:lnSpc>
                <a:spcPct val="90000"/>
              </a:lnSpc>
              <a:spcBef>
                <a:spcPts val="500"/>
              </a:spcBef>
              <a:spcAft>
                <a:spcPts val="0"/>
              </a:spcAft>
              <a:buClr>
                <a:schemeClr val="tx1"/>
              </a:buClr>
              <a:buSzTx/>
              <a:buFont typeface="Courier New" panose="02070309020205020404" pitchFamily="49" charset="0"/>
              <a:buChar char="o"/>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2pPr>
            <a:lvl3pPr marL="1143000" marR="0" lvl="2"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3pPr>
            <a:lvl4pPr marL="1600200" marR="0" lvl="3"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4pPr>
            <a:lvl5pPr marL="2057400" marR="0" lvl="4" indent="-228600" algn="l" defTabSz="914400" rtl="0" eaLnBrk="1" fontAlgn="auto" latinLnBrk="0" hangingPunct="1">
              <a:lnSpc>
                <a:spcPct val="90000"/>
              </a:lnSpc>
              <a:spcBef>
                <a:spcPts val="500"/>
              </a:spcBef>
              <a:spcAft>
                <a:spcPts val="0"/>
              </a:spcAft>
              <a:buClr>
                <a:schemeClr val="tx1"/>
              </a:buClr>
              <a:buSzTx/>
              <a:buFont typeface="Arial" panose="020B0604020202020204" pitchFamily="34" charset="0"/>
              <a:buChar char="•"/>
              <a:tabLst/>
              <a:defRPr sz="2800" b="1" i="0" u="none" strike="noStrike" cap="none" baseline="0">
                <a:solidFill>
                  <a:schemeClr val="tx1"/>
                </a:solidFill>
                <a:latin typeface="Source Sans Pro" panose="020B0503030403020204" pitchFamily="34" charset="0"/>
                <a:ea typeface="Source Sans Pro" panose="020B0503030403020204" pitchFamily="34" charset="0"/>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900" b="1" dirty="0"/>
              <a:t>BE CONSIDERED A TEAM PLAYER &amp; SUCCEED IN MY JOB</a:t>
            </a:r>
          </a:p>
          <a:p>
            <a:endParaRPr lang="en-US" sz="900" b="1" dirty="0"/>
          </a:p>
          <a:p>
            <a:endParaRPr lang="en-US" sz="900" dirty="0"/>
          </a:p>
          <a:p>
            <a:endParaRPr lang="en-US" sz="900" dirty="0"/>
          </a:p>
        </p:txBody>
      </p:sp>
    </p:spTree>
    <p:extLst>
      <p:ext uri="{BB962C8B-B14F-4D97-AF65-F5344CB8AC3E}">
        <p14:creationId xmlns:p14="http://schemas.microsoft.com/office/powerpoint/2010/main" val="5850402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32F5-ED27-1C4E-B939-120853FA059C}"/>
              </a:ext>
            </a:extLst>
          </p:cNvPr>
          <p:cNvSpPr>
            <a:spLocks noGrp="1"/>
          </p:cNvSpPr>
          <p:nvPr>
            <p:ph type="title"/>
          </p:nvPr>
        </p:nvSpPr>
        <p:spPr/>
        <p:txBody>
          <a:bodyPr>
            <a:normAutofit fontScale="90000"/>
          </a:bodyPr>
          <a:lstStyle/>
          <a:p>
            <a:pPr algn="l"/>
            <a:r>
              <a:rPr lang="en-US" dirty="0"/>
              <a:t>Digital Services Acquisition Landscape</a:t>
            </a:r>
          </a:p>
        </p:txBody>
      </p:sp>
      <p:sp>
        <p:nvSpPr>
          <p:cNvPr id="3" name="Text Placeholder 2">
            <a:extLst>
              <a:ext uri="{FF2B5EF4-FFF2-40B4-BE49-F238E27FC236}">
                <a16:creationId xmlns:a16="http://schemas.microsoft.com/office/drawing/2014/main" id="{CA69D1E8-7A66-E24B-B379-D6A8457E9778}"/>
              </a:ext>
            </a:extLst>
          </p:cNvPr>
          <p:cNvSpPr>
            <a:spLocks noGrp="1"/>
          </p:cNvSpPr>
          <p:nvPr>
            <p:ph type="body" sz="quarter" idx="10"/>
          </p:nvPr>
        </p:nvSpPr>
        <p:spPr/>
        <p:txBody>
          <a:bodyPr/>
          <a:lstStyle/>
          <a:p>
            <a:r>
              <a:rPr lang="en-US" dirty="0"/>
              <a:t>Analysis of other sites</a:t>
            </a:r>
          </a:p>
        </p:txBody>
      </p:sp>
    </p:spTree>
    <p:extLst>
      <p:ext uri="{BB962C8B-B14F-4D97-AF65-F5344CB8AC3E}">
        <p14:creationId xmlns:p14="http://schemas.microsoft.com/office/powerpoint/2010/main" val="30347068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Identification of other available resources: method</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p:txBody>
          <a:bodyPr/>
          <a:lstStyle/>
          <a:p>
            <a:r>
              <a:rPr lang="en-US" dirty="0"/>
              <a:t>Conduct online searches based on various keywords to identify high performing resources (ensure no unknown unknowns) </a:t>
            </a:r>
          </a:p>
          <a:p>
            <a:r>
              <a:rPr lang="en-US" dirty="0"/>
              <a:t>Catalog known sources (e.g., CIO Council, 18F Guides, Digital.gov, FAI Periodic Table of Acquisition Innovation)</a:t>
            </a:r>
          </a:p>
          <a:p>
            <a:r>
              <a:rPr lang="en-US" dirty="0"/>
              <a:t>Analyze traffic and keyword performance of these resources</a:t>
            </a:r>
          </a:p>
        </p:txBody>
      </p:sp>
    </p:spTree>
    <p:extLst>
      <p:ext uri="{BB962C8B-B14F-4D97-AF65-F5344CB8AC3E}">
        <p14:creationId xmlns:p14="http://schemas.microsoft.com/office/powerpoint/2010/main" val="3323587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Identification of other available resources: Findings</a:t>
            </a:r>
          </a:p>
        </p:txBody>
      </p:sp>
      <p:graphicFrame>
        <p:nvGraphicFramePr>
          <p:cNvPr id="6" name="Table 6">
            <a:extLst>
              <a:ext uri="{FF2B5EF4-FFF2-40B4-BE49-F238E27FC236}">
                <a16:creationId xmlns:a16="http://schemas.microsoft.com/office/drawing/2014/main" id="{6EC4E2E2-B8A2-42F4-AFF5-4008BFBB11E3}"/>
              </a:ext>
            </a:extLst>
          </p:cNvPr>
          <p:cNvGraphicFramePr>
            <a:graphicFrameLocks noGrp="1"/>
          </p:cNvGraphicFramePr>
          <p:nvPr/>
        </p:nvGraphicFramePr>
        <p:xfrm>
          <a:off x="344869" y="769168"/>
          <a:ext cx="8189532" cy="3169920"/>
        </p:xfrm>
        <a:graphic>
          <a:graphicData uri="http://schemas.openxmlformats.org/drawingml/2006/table">
            <a:tbl>
              <a:tblPr firstRow="1" bandRow="1">
                <a:tableStyleId>{93296810-A885-4BE3-A3E7-6D5BEEA58F35}</a:tableStyleId>
              </a:tblPr>
              <a:tblGrid>
                <a:gridCol w="2047383">
                  <a:extLst>
                    <a:ext uri="{9D8B030D-6E8A-4147-A177-3AD203B41FA5}">
                      <a16:colId xmlns:a16="http://schemas.microsoft.com/office/drawing/2014/main" val="1751440578"/>
                    </a:ext>
                  </a:extLst>
                </a:gridCol>
                <a:gridCol w="1653968">
                  <a:extLst>
                    <a:ext uri="{9D8B030D-6E8A-4147-A177-3AD203B41FA5}">
                      <a16:colId xmlns:a16="http://schemas.microsoft.com/office/drawing/2014/main" val="1391309176"/>
                    </a:ext>
                  </a:extLst>
                </a:gridCol>
                <a:gridCol w="1714500">
                  <a:extLst>
                    <a:ext uri="{9D8B030D-6E8A-4147-A177-3AD203B41FA5}">
                      <a16:colId xmlns:a16="http://schemas.microsoft.com/office/drawing/2014/main" val="3582576462"/>
                    </a:ext>
                  </a:extLst>
                </a:gridCol>
                <a:gridCol w="2773681">
                  <a:extLst>
                    <a:ext uri="{9D8B030D-6E8A-4147-A177-3AD203B41FA5}">
                      <a16:colId xmlns:a16="http://schemas.microsoft.com/office/drawing/2014/main" val="3486899252"/>
                    </a:ext>
                  </a:extLst>
                </a:gridCol>
              </a:tblGrid>
              <a:tr h="282392">
                <a:tc>
                  <a:txBody>
                    <a:bodyPr/>
                    <a:lstStyle/>
                    <a:p>
                      <a:r>
                        <a:rPr lang="en-US" sz="1100" dirty="0"/>
                        <a:t>Resource</a:t>
                      </a:r>
                    </a:p>
                  </a:txBody>
                  <a:tcPr/>
                </a:tc>
                <a:tc>
                  <a:txBody>
                    <a:bodyPr/>
                    <a:lstStyle/>
                    <a:p>
                      <a:r>
                        <a:rPr lang="en-US" sz="1100" dirty="0"/>
                        <a:t>Link</a:t>
                      </a:r>
                    </a:p>
                  </a:txBody>
                  <a:tcPr/>
                </a:tc>
                <a:tc>
                  <a:txBody>
                    <a:bodyPr/>
                    <a:lstStyle/>
                    <a:p>
                      <a:r>
                        <a:rPr lang="en-US" sz="1100" dirty="0"/>
                        <a:t>Monthly Organic Traffic (</a:t>
                      </a:r>
                      <a:r>
                        <a:rPr lang="en-US" sz="1100" dirty="0" err="1"/>
                        <a:t>est</a:t>
                      </a:r>
                      <a:r>
                        <a:rPr lang="en-US" sz="1100" dirty="0"/>
                        <a:t>)</a:t>
                      </a:r>
                    </a:p>
                  </a:txBody>
                  <a:tcPr/>
                </a:tc>
                <a:tc>
                  <a:txBody>
                    <a:bodyPr/>
                    <a:lstStyle/>
                    <a:p>
                      <a:r>
                        <a:rPr lang="en-US" sz="1100" dirty="0"/>
                        <a:t>Highest Performing Keywords</a:t>
                      </a:r>
                    </a:p>
                  </a:txBody>
                  <a:tcPr/>
                </a:tc>
                <a:extLst>
                  <a:ext uri="{0D108BD9-81ED-4DB2-BD59-A6C34878D82A}">
                    <a16:rowId xmlns:a16="http://schemas.microsoft.com/office/drawing/2014/main" val="3697203372"/>
                  </a:ext>
                </a:extLst>
              </a:tr>
              <a:tr h="0">
                <a:tc>
                  <a:txBody>
                    <a:bodyPr/>
                    <a:lstStyle/>
                    <a:p>
                      <a:r>
                        <a:rPr lang="en-US" sz="1200" dirty="0" err="1"/>
                        <a:t>TechFAR</a:t>
                      </a:r>
                      <a:r>
                        <a:rPr lang="en-US" sz="1200" dirty="0"/>
                        <a:t> Hub</a:t>
                      </a:r>
                    </a:p>
                  </a:txBody>
                  <a:tcPr/>
                </a:tc>
                <a:tc>
                  <a:txBody>
                    <a:bodyPr/>
                    <a:lstStyle/>
                    <a:p>
                      <a:pPr algn="l"/>
                      <a:r>
                        <a:rPr lang="en-US" sz="800" dirty="0"/>
                        <a:t>https://techfarhub.cio.gov/</a:t>
                      </a:r>
                    </a:p>
                  </a:txBody>
                  <a:tcPr anchor="ctr"/>
                </a:tc>
                <a:tc>
                  <a:txBody>
                    <a:bodyPr/>
                    <a:lstStyle/>
                    <a:p>
                      <a:pPr algn="ctr"/>
                      <a:r>
                        <a:rPr lang="en-US" sz="1200" dirty="0"/>
                        <a:t>246</a:t>
                      </a:r>
                    </a:p>
                  </a:txBody>
                  <a:tcPr anchor="ctr"/>
                </a:tc>
                <a:tc>
                  <a:txBody>
                    <a:bodyPr/>
                    <a:lstStyle/>
                    <a:p>
                      <a:r>
                        <a:rPr lang="en-US" sz="1000" dirty="0" err="1"/>
                        <a:t>Ditap</a:t>
                      </a:r>
                      <a:r>
                        <a:rPr lang="en-US" sz="1000" dirty="0"/>
                        <a:t>, 8a, sought, </a:t>
                      </a:r>
                      <a:r>
                        <a:rPr lang="en-US" sz="1000" dirty="0" err="1"/>
                        <a:t>ditap</a:t>
                      </a:r>
                      <a:r>
                        <a:rPr lang="en-US" sz="1000" dirty="0"/>
                        <a:t> program, tech far, project management epic, agile estimating tool</a:t>
                      </a:r>
                    </a:p>
                  </a:txBody>
                  <a:tcPr/>
                </a:tc>
                <a:extLst>
                  <a:ext uri="{0D108BD9-81ED-4DB2-BD59-A6C34878D82A}">
                    <a16:rowId xmlns:a16="http://schemas.microsoft.com/office/drawing/2014/main" val="2364741683"/>
                  </a:ext>
                </a:extLst>
              </a:tr>
              <a:tr h="0">
                <a:tc>
                  <a:txBody>
                    <a:bodyPr/>
                    <a:lstStyle/>
                    <a:p>
                      <a:r>
                        <a:rPr lang="en-US" sz="1200" dirty="0"/>
                        <a:t>Cloud Information Center</a:t>
                      </a:r>
                    </a:p>
                  </a:txBody>
                  <a:tcPr/>
                </a:tc>
                <a:tc>
                  <a:txBody>
                    <a:bodyPr/>
                    <a:lstStyle/>
                    <a:p>
                      <a:pPr algn="l"/>
                      <a:r>
                        <a:rPr lang="en-US" sz="800" dirty="0"/>
                        <a:t>https://cic.gsa.gov/</a:t>
                      </a:r>
                    </a:p>
                  </a:txBody>
                  <a:tcPr anchor="ctr"/>
                </a:tc>
                <a:tc>
                  <a:txBody>
                    <a:bodyPr/>
                    <a:lstStyle/>
                    <a:p>
                      <a:pPr algn="ctr"/>
                      <a:r>
                        <a:rPr lang="en-US" sz="1200" dirty="0"/>
                        <a:t>347</a:t>
                      </a:r>
                    </a:p>
                  </a:txBody>
                  <a:tcPr anchor="ctr"/>
                </a:tc>
                <a:tc>
                  <a:txBody>
                    <a:bodyPr/>
                    <a:lstStyle/>
                    <a:p>
                      <a:r>
                        <a:rPr lang="en-US" sz="1000" dirty="0" err="1"/>
                        <a:t>Dod</a:t>
                      </a:r>
                      <a:r>
                        <a:rPr lang="en-US" sz="1000" dirty="0"/>
                        <a:t> impact level, </a:t>
                      </a:r>
                      <a:r>
                        <a:rPr lang="en-US" sz="1000" dirty="0" err="1"/>
                        <a:t>dod</a:t>
                      </a:r>
                      <a:r>
                        <a:rPr lang="en-US" sz="1000" dirty="0"/>
                        <a:t> impact levels, </a:t>
                      </a:r>
                      <a:r>
                        <a:rPr lang="en-US" sz="1000" dirty="0" err="1"/>
                        <a:t>disa</a:t>
                      </a:r>
                      <a:r>
                        <a:rPr lang="en-US" sz="1000" dirty="0"/>
                        <a:t> impact levels, </a:t>
                      </a:r>
                      <a:r>
                        <a:rPr lang="en-US" sz="1000" dirty="0" err="1"/>
                        <a:t>dod</a:t>
                      </a:r>
                      <a:r>
                        <a:rPr lang="en-US" sz="1000" dirty="0"/>
                        <a:t> impact levels chart, cloud capability</a:t>
                      </a:r>
                    </a:p>
                  </a:txBody>
                  <a:tcPr/>
                </a:tc>
                <a:extLst>
                  <a:ext uri="{0D108BD9-81ED-4DB2-BD59-A6C34878D82A}">
                    <a16:rowId xmlns:a16="http://schemas.microsoft.com/office/drawing/2014/main" val="2734994109"/>
                  </a:ext>
                </a:extLst>
              </a:tr>
              <a:tr h="0">
                <a:tc>
                  <a:txBody>
                    <a:bodyPr/>
                    <a:lstStyle/>
                    <a:p>
                      <a:r>
                        <a:rPr lang="en-US" sz="1200" dirty="0"/>
                        <a:t>18F Guides</a:t>
                      </a:r>
                    </a:p>
                  </a:txBody>
                  <a:tcPr/>
                </a:tc>
                <a:tc>
                  <a:txBody>
                    <a:bodyPr/>
                    <a:lstStyle/>
                    <a:p>
                      <a:pPr algn="l"/>
                      <a:r>
                        <a:rPr lang="en-US" sz="800" dirty="0"/>
                        <a:t>https://18f.gsa.gov/guides/</a:t>
                      </a:r>
                    </a:p>
                  </a:txBody>
                  <a:tcPr anchor="ctr"/>
                </a:tc>
                <a:tc>
                  <a:txBody>
                    <a:bodyPr/>
                    <a:lstStyle/>
                    <a:p>
                      <a:pPr algn="ctr"/>
                      <a:r>
                        <a:rPr lang="en-US" sz="1200" dirty="0"/>
                        <a:t>2600</a:t>
                      </a:r>
                    </a:p>
                  </a:txBody>
                  <a:tcPr anchor="ctr"/>
                </a:tc>
                <a:tc>
                  <a:txBody>
                    <a:bodyPr/>
                    <a:lstStyle/>
                    <a:p>
                      <a:pPr marL="0" indent="0">
                        <a:buFont typeface="Arial" panose="020B0604020202020204" pitchFamily="34" charset="0"/>
                        <a:buNone/>
                      </a:pPr>
                      <a:r>
                        <a:rPr lang="en-US" sz="1000" dirty="0"/>
                        <a:t>18f, 18f </a:t>
                      </a:r>
                      <a:r>
                        <a:rPr lang="en-US" sz="1000" dirty="0" err="1"/>
                        <a:t>gsa</a:t>
                      </a:r>
                      <a:r>
                        <a:rPr lang="en-US" sz="1000" dirty="0"/>
                        <a:t>, us web design standard, </a:t>
                      </a:r>
                      <a:r>
                        <a:rPr lang="en-US" sz="1000" dirty="0" err="1"/>
                        <a:t>fec</a:t>
                      </a:r>
                      <a:r>
                        <a:rPr lang="en-US" sz="1000" dirty="0"/>
                        <a:t> search, architecture design record, </a:t>
                      </a:r>
                      <a:r>
                        <a:rPr lang="en-US" sz="1000" dirty="0" err="1"/>
                        <a:t>ato</a:t>
                      </a:r>
                      <a:r>
                        <a:rPr lang="en-US" sz="1000" dirty="0"/>
                        <a:t> process</a:t>
                      </a:r>
                    </a:p>
                  </a:txBody>
                  <a:tcPr/>
                </a:tc>
                <a:extLst>
                  <a:ext uri="{0D108BD9-81ED-4DB2-BD59-A6C34878D82A}">
                    <a16:rowId xmlns:a16="http://schemas.microsoft.com/office/drawing/2014/main" val="4289347802"/>
                  </a:ext>
                </a:extLst>
              </a:tr>
              <a:tr h="0">
                <a:tc>
                  <a:txBody>
                    <a:bodyPr/>
                    <a:lstStyle/>
                    <a:p>
                      <a:r>
                        <a:rPr lang="en-US" sz="1200" dirty="0"/>
                        <a:t>Federal Source Code Policy</a:t>
                      </a:r>
                    </a:p>
                  </a:txBody>
                  <a:tcPr/>
                </a:tc>
                <a:tc>
                  <a:txBody>
                    <a:bodyPr/>
                    <a:lstStyle/>
                    <a:p>
                      <a:pPr marL="0" indent="0" algn="l">
                        <a:buFont typeface="Arial" panose="020B0604020202020204" pitchFamily="34" charset="0"/>
                        <a:buNone/>
                      </a:pPr>
                      <a:r>
                        <a:rPr lang="en-US" sz="800" dirty="0"/>
                        <a:t>https://sourcecode.cio.gov/</a:t>
                      </a:r>
                    </a:p>
                  </a:txBody>
                  <a:tcPr anchor="ctr"/>
                </a:tc>
                <a:tc>
                  <a:txBody>
                    <a:bodyPr/>
                    <a:lstStyle/>
                    <a:p>
                      <a:pPr marL="0" indent="0" algn="ctr">
                        <a:buFont typeface="Arial" panose="020B0604020202020204" pitchFamily="34" charset="0"/>
                        <a:buNone/>
                      </a:pPr>
                      <a:r>
                        <a:rPr lang="en-US" sz="1200" dirty="0"/>
                        <a:t>58</a:t>
                      </a:r>
                    </a:p>
                  </a:txBody>
                  <a:tcPr anchor="ctr"/>
                </a:tc>
                <a:tc>
                  <a:txBody>
                    <a:bodyPr/>
                    <a:lstStyle/>
                    <a:p>
                      <a:r>
                        <a:rPr lang="en-US" sz="1000" dirty="0"/>
                        <a:t>Federal source code policy, opensource.gov, government open source software, government open source, code.gov</a:t>
                      </a:r>
                    </a:p>
                  </a:txBody>
                  <a:tcPr/>
                </a:tc>
                <a:extLst>
                  <a:ext uri="{0D108BD9-81ED-4DB2-BD59-A6C34878D82A}">
                    <a16:rowId xmlns:a16="http://schemas.microsoft.com/office/drawing/2014/main" val="3155848878"/>
                  </a:ext>
                </a:extLst>
              </a:tr>
              <a:tr h="0">
                <a:tc>
                  <a:txBody>
                    <a:bodyPr/>
                    <a:lstStyle/>
                    <a:p>
                      <a:r>
                        <a:rPr lang="en-US" sz="1200" dirty="0"/>
                        <a:t>FAI Periodic Table of </a:t>
                      </a:r>
                      <a:r>
                        <a:rPr lang="en-US" sz="1200" dirty="0" err="1"/>
                        <a:t>Acq</a:t>
                      </a:r>
                      <a:r>
                        <a:rPr lang="en-US" sz="1200" dirty="0"/>
                        <a:t> Innovation</a:t>
                      </a:r>
                    </a:p>
                  </a:txBody>
                  <a:tcPr/>
                </a:tc>
                <a:tc>
                  <a:txBody>
                    <a:bodyPr/>
                    <a:lstStyle/>
                    <a:p>
                      <a:pPr algn="l"/>
                      <a:r>
                        <a:rPr lang="en-US" sz="800" dirty="0"/>
                        <a:t>https://www.fai.gov/periodic-table</a:t>
                      </a:r>
                    </a:p>
                  </a:txBody>
                  <a:tcPr anchor="ctr"/>
                </a:tc>
                <a:tc>
                  <a:txBody>
                    <a:bodyPr/>
                    <a:lstStyle/>
                    <a:p>
                      <a:pPr algn="ctr"/>
                      <a:r>
                        <a:rPr lang="en-US" sz="1200" dirty="0"/>
                        <a:t>2</a:t>
                      </a:r>
                    </a:p>
                  </a:txBody>
                  <a:tcPr anchor="ctr"/>
                </a:tc>
                <a:tc>
                  <a:txBody>
                    <a:bodyPr/>
                    <a:lstStyle/>
                    <a:p>
                      <a:r>
                        <a:rPr lang="en-US" sz="1000" dirty="0"/>
                        <a:t>Periodic table gov, innovative acquisitions, far table of contents, (cost of elements in periodic table), </a:t>
                      </a:r>
                      <a:r>
                        <a:rPr lang="en-US" sz="1000" dirty="0" err="1"/>
                        <a:t>inovations</a:t>
                      </a:r>
                      <a:endParaRPr lang="en-US" sz="1000" dirty="0"/>
                    </a:p>
                  </a:txBody>
                  <a:tcPr/>
                </a:tc>
                <a:extLst>
                  <a:ext uri="{0D108BD9-81ED-4DB2-BD59-A6C34878D82A}">
                    <a16:rowId xmlns:a16="http://schemas.microsoft.com/office/drawing/2014/main" val="2872821923"/>
                  </a:ext>
                </a:extLst>
              </a:tr>
            </a:tbl>
          </a:graphicData>
        </a:graphic>
      </p:graphicFrame>
    </p:spTree>
    <p:extLst>
      <p:ext uri="{BB962C8B-B14F-4D97-AF65-F5344CB8AC3E}">
        <p14:creationId xmlns:p14="http://schemas.microsoft.com/office/powerpoint/2010/main" val="304007759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545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489944" y="891858"/>
            <a:ext cx="4168684" cy="3934962"/>
          </a:xfrm>
        </p:spPr>
        <p:txBody>
          <a:bodyPr/>
          <a:lstStyle/>
          <a:p>
            <a:pPr marL="0" indent="0">
              <a:buNone/>
            </a:pPr>
            <a:r>
              <a:rPr lang="en-US" dirty="0"/>
              <a:t>Background &amp; Purpose</a:t>
            </a:r>
          </a:p>
          <a:p>
            <a:pPr marL="0" indent="0">
              <a:buNone/>
            </a:pPr>
            <a:r>
              <a:rPr lang="en-US" sz="1100" dirty="0"/>
              <a:t>The third objective of USDS’ mission is to </a:t>
            </a:r>
            <a:r>
              <a:rPr lang="en-US" sz="1100" b="1" dirty="0"/>
              <a:t>“Rethink how the Government buys digital services”</a:t>
            </a:r>
            <a:r>
              <a:rPr lang="en-US" sz="1100" dirty="0"/>
              <a:t>. </a:t>
            </a:r>
          </a:p>
          <a:p>
            <a:pPr marL="0" indent="0">
              <a:buNone/>
            </a:pPr>
            <a:r>
              <a:rPr lang="en-US" sz="1100" dirty="0"/>
              <a:t>Advancing this, USDS first published the </a:t>
            </a:r>
            <a:r>
              <a:rPr lang="en-US" sz="1100" dirty="0" err="1"/>
              <a:t>TechFARHub</a:t>
            </a:r>
            <a:r>
              <a:rPr lang="en-US" sz="1100" dirty="0"/>
              <a:t> within the organization's first 60 days of existence as a resource for government procurement officials seeking better ways to buy agile software development services. At the time, USDS was the primary thought leader for Digital Services procurement. Since then, the landscape has expanded, with other organizations also forming communities. </a:t>
            </a:r>
            <a:r>
              <a:rPr lang="en-US" sz="1100" dirty="0" err="1"/>
              <a:t>TechFARHub</a:t>
            </a:r>
            <a:r>
              <a:rPr lang="en-US" sz="1100" dirty="0"/>
              <a:t> still exists today however it has been largely untouched since the last refresh in early 2017.</a:t>
            </a:r>
          </a:p>
          <a:p>
            <a:pPr marL="0" indent="0">
              <a:buNone/>
            </a:pPr>
            <a:r>
              <a:rPr lang="en-US" sz="1100" dirty="0"/>
              <a:t>In 2019, there was an effort to refresh of the </a:t>
            </a:r>
            <a:r>
              <a:rPr lang="en-US" sz="1100" dirty="0" err="1"/>
              <a:t>TechFARHub</a:t>
            </a:r>
            <a:r>
              <a:rPr lang="en-US" sz="1100" dirty="0"/>
              <a:t>, which made good progress in user research and content strategy analysis, but was disbanded before any updates were made to the site.</a:t>
            </a:r>
          </a:p>
          <a:p>
            <a:pPr marL="0" indent="0">
              <a:buNone/>
            </a:pPr>
            <a:r>
              <a:rPr lang="en-US" sz="1100" dirty="0"/>
              <a:t>We are now at a point where USDS needs to understand the value that </a:t>
            </a:r>
            <a:r>
              <a:rPr lang="en-US" sz="1100" dirty="0" err="1"/>
              <a:t>TechFARHub</a:t>
            </a:r>
            <a:r>
              <a:rPr lang="en-US" sz="1100" dirty="0"/>
              <a:t> brings to the digital services acquisition community.</a:t>
            </a:r>
          </a:p>
        </p:txBody>
      </p:sp>
      <p:pic>
        <p:nvPicPr>
          <p:cNvPr id="1026" name="Picture 2" descr="Network - Free shapes icons">
            <a:extLst>
              <a:ext uri="{FF2B5EF4-FFF2-40B4-BE49-F238E27FC236}">
                <a16:creationId xmlns:a16="http://schemas.microsoft.com/office/drawing/2014/main" id="{700841FA-3743-344C-A52B-6C746D6FCF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87927"/>
            <a:ext cx="4455122" cy="23389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9B74135-2C4A-3F4F-BF14-8139732AB1CD}"/>
              </a:ext>
            </a:extLst>
          </p:cNvPr>
          <p:cNvSpPr/>
          <p:nvPr/>
        </p:nvSpPr>
        <p:spPr>
          <a:xfrm>
            <a:off x="6761758" y="1195792"/>
            <a:ext cx="2265364" cy="246221"/>
          </a:xfrm>
          <a:prstGeom prst="rect">
            <a:avLst/>
          </a:prstGeom>
        </p:spPr>
        <p:txBody>
          <a:bodyPr wrap="none">
            <a:spAutoFit/>
          </a:bodyPr>
          <a:lstStyle/>
          <a:p>
            <a:r>
              <a:rPr lang="en-US" sz="1000" b="1" cap="all" dirty="0">
                <a:solidFill>
                  <a:srgbClr val="0084CD"/>
                </a:solidFill>
                <a:latin typeface="Source Sans Pro" panose="020B0503030403020204" pitchFamily="34" charset="0"/>
                <a:ea typeface="Source Sans Pro" panose="020B0503030403020204" pitchFamily="34" charset="0"/>
              </a:rPr>
              <a:t>What other sites are out there?</a:t>
            </a:r>
            <a:endParaRPr lang="en-US" sz="800" dirty="0"/>
          </a:p>
        </p:txBody>
      </p:sp>
      <p:sp>
        <p:nvSpPr>
          <p:cNvPr id="6" name="Rectangle 5">
            <a:extLst>
              <a:ext uri="{FF2B5EF4-FFF2-40B4-BE49-F238E27FC236}">
                <a16:creationId xmlns:a16="http://schemas.microsoft.com/office/drawing/2014/main" id="{6B6FE0EA-3C2D-394F-B96E-B8E3912E40BD}"/>
              </a:ext>
            </a:extLst>
          </p:cNvPr>
          <p:cNvSpPr/>
          <p:nvPr/>
        </p:nvSpPr>
        <p:spPr>
          <a:xfrm>
            <a:off x="5148514" y="4381679"/>
            <a:ext cx="2534668" cy="246221"/>
          </a:xfrm>
          <a:prstGeom prst="rect">
            <a:avLst/>
          </a:prstGeom>
        </p:spPr>
        <p:txBody>
          <a:bodyPr wrap="none">
            <a:spAutoFit/>
          </a:bodyPr>
          <a:lstStyle/>
          <a:p>
            <a:r>
              <a:rPr lang="en-US" sz="1000" b="1" cap="all" dirty="0">
                <a:solidFill>
                  <a:srgbClr val="0084CD"/>
                </a:solidFill>
                <a:latin typeface="Source Sans Pro" panose="020B0503030403020204" pitchFamily="34" charset="0"/>
                <a:ea typeface="Source Sans Pro" panose="020B0503030403020204" pitchFamily="34" charset="0"/>
              </a:rPr>
              <a:t>Is </a:t>
            </a:r>
            <a:r>
              <a:rPr lang="en-US" sz="1000" b="1" cap="all" dirty="0" err="1">
                <a:solidFill>
                  <a:srgbClr val="0084CD"/>
                </a:solidFill>
                <a:latin typeface="Source Sans Pro" panose="020B0503030403020204" pitchFamily="34" charset="0"/>
                <a:ea typeface="Source Sans Pro" panose="020B0503030403020204" pitchFamily="34" charset="0"/>
              </a:rPr>
              <a:t>techfar</a:t>
            </a:r>
            <a:r>
              <a:rPr lang="en-US" sz="1000" b="1" cap="all" dirty="0">
                <a:solidFill>
                  <a:srgbClr val="0084CD"/>
                </a:solidFill>
                <a:latin typeface="Source Sans Pro" panose="020B0503030403020204" pitchFamily="34" charset="0"/>
                <a:ea typeface="Source Sans Pro" panose="020B0503030403020204" pitchFamily="34" charset="0"/>
              </a:rPr>
              <a:t> hub still the right thing?</a:t>
            </a:r>
            <a:endParaRPr lang="en-US" sz="800" dirty="0"/>
          </a:p>
        </p:txBody>
      </p:sp>
      <p:sp>
        <p:nvSpPr>
          <p:cNvPr id="7" name="Rectangle 6">
            <a:extLst>
              <a:ext uri="{FF2B5EF4-FFF2-40B4-BE49-F238E27FC236}">
                <a16:creationId xmlns:a16="http://schemas.microsoft.com/office/drawing/2014/main" id="{0F42379B-88BB-6249-837A-6AFB62681973}"/>
              </a:ext>
            </a:extLst>
          </p:cNvPr>
          <p:cNvSpPr/>
          <p:nvPr/>
        </p:nvSpPr>
        <p:spPr>
          <a:xfrm>
            <a:off x="4658628" y="1528825"/>
            <a:ext cx="1866217" cy="246221"/>
          </a:xfrm>
          <a:prstGeom prst="rect">
            <a:avLst/>
          </a:prstGeom>
        </p:spPr>
        <p:txBody>
          <a:bodyPr wrap="none">
            <a:spAutoFit/>
          </a:bodyPr>
          <a:lstStyle/>
          <a:p>
            <a:r>
              <a:rPr lang="en-US" sz="1000" b="1" cap="all" dirty="0">
                <a:solidFill>
                  <a:srgbClr val="0084CD"/>
                </a:solidFill>
                <a:latin typeface="Source Sans Pro" panose="020B0503030403020204" pitchFamily="34" charset="0"/>
                <a:ea typeface="Source Sans Pro" panose="020B0503030403020204" pitchFamily="34" charset="0"/>
              </a:rPr>
              <a:t>Who is using </a:t>
            </a:r>
            <a:r>
              <a:rPr lang="en-US" sz="1000" b="1" cap="all" dirty="0" err="1">
                <a:solidFill>
                  <a:srgbClr val="0084CD"/>
                </a:solidFill>
                <a:latin typeface="Source Sans Pro" panose="020B0503030403020204" pitchFamily="34" charset="0"/>
                <a:ea typeface="Source Sans Pro" panose="020B0503030403020204" pitchFamily="34" charset="0"/>
              </a:rPr>
              <a:t>techfar</a:t>
            </a:r>
            <a:r>
              <a:rPr lang="en-US" sz="1000" b="1" cap="all" dirty="0">
                <a:solidFill>
                  <a:srgbClr val="0084CD"/>
                </a:solidFill>
                <a:latin typeface="Source Sans Pro" panose="020B0503030403020204" pitchFamily="34" charset="0"/>
                <a:ea typeface="Source Sans Pro" panose="020B0503030403020204" pitchFamily="34" charset="0"/>
              </a:rPr>
              <a:t> hub?</a:t>
            </a:r>
            <a:endParaRPr lang="en-US" sz="800" dirty="0"/>
          </a:p>
        </p:txBody>
      </p:sp>
      <p:sp>
        <p:nvSpPr>
          <p:cNvPr id="8" name="Rectangle 7">
            <a:extLst>
              <a:ext uri="{FF2B5EF4-FFF2-40B4-BE49-F238E27FC236}">
                <a16:creationId xmlns:a16="http://schemas.microsoft.com/office/drawing/2014/main" id="{09C7874A-04FB-2E47-86F8-FF7A281F856E}"/>
              </a:ext>
            </a:extLst>
          </p:cNvPr>
          <p:cNvSpPr/>
          <p:nvPr/>
        </p:nvSpPr>
        <p:spPr>
          <a:xfrm>
            <a:off x="7160084" y="3701487"/>
            <a:ext cx="1955985" cy="246221"/>
          </a:xfrm>
          <a:prstGeom prst="rect">
            <a:avLst/>
          </a:prstGeom>
        </p:spPr>
        <p:txBody>
          <a:bodyPr wrap="none">
            <a:spAutoFit/>
          </a:bodyPr>
          <a:lstStyle/>
          <a:p>
            <a:r>
              <a:rPr lang="en-US" sz="1000" b="1" cap="all" dirty="0">
                <a:solidFill>
                  <a:srgbClr val="0084CD"/>
                </a:solidFill>
                <a:latin typeface="Source Sans Pro" panose="020B0503030403020204" pitchFamily="34" charset="0"/>
                <a:ea typeface="Source Sans Pro" panose="020B0503030403020204" pitchFamily="34" charset="0"/>
              </a:rPr>
              <a:t>What do users really need?</a:t>
            </a:r>
            <a:endParaRPr lang="en-US" sz="800" dirty="0"/>
          </a:p>
        </p:txBody>
      </p:sp>
    </p:spTree>
    <p:extLst>
      <p:ext uri="{BB962C8B-B14F-4D97-AF65-F5344CB8AC3E}">
        <p14:creationId xmlns:p14="http://schemas.microsoft.com/office/powerpoint/2010/main" val="9367678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490416" y="920733"/>
            <a:ext cx="8163168" cy="3581315"/>
          </a:xfrm>
        </p:spPr>
        <p:txBody>
          <a:bodyPr/>
          <a:lstStyle/>
          <a:p>
            <a:pPr marL="0" indent="0">
              <a:buNone/>
            </a:pPr>
            <a:r>
              <a:rPr lang="en-US" sz="2000" b="1" dirty="0"/>
              <a:t>Sprint 0 Objectives &amp; Key Results (OKRs)</a:t>
            </a:r>
          </a:p>
          <a:p>
            <a:pPr marL="0" indent="0">
              <a:buNone/>
            </a:pPr>
            <a:r>
              <a:rPr lang="en-US" sz="1600" b="1" dirty="0"/>
              <a:t>Objective: </a:t>
            </a:r>
            <a:r>
              <a:rPr lang="en-US" sz="1600" dirty="0"/>
              <a:t>Increase understanding by key USDS decision-makers and #</a:t>
            </a:r>
            <a:r>
              <a:rPr lang="en-US" sz="1600" dirty="0" err="1"/>
              <a:t>procuremenati</a:t>
            </a:r>
            <a:r>
              <a:rPr lang="en-US" sz="1600" dirty="0"/>
              <a:t> on the positioning of </a:t>
            </a:r>
            <a:r>
              <a:rPr lang="en-US" sz="1600" dirty="0" err="1"/>
              <a:t>TechFAR</a:t>
            </a:r>
            <a:r>
              <a:rPr lang="en-US" sz="1600" dirty="0"/>
              <a:t> Hub in the current landscape, in order to reach a conclusion on whether to proceed to a Discovery Sprint for a site refresh.</a:t>
            </a:r>
          </a:p>
          <a:p>
            <a:r>
              <a:rPr lang="en-US" sz="1600" b="1" dirty="0"/>
              <a:t>Key Result #1: </a:t>
            </a:r>
            <a:r>
              <a:rPr lang="en-US" sz="1600" dirty="0"/>
              <a:t>Understand who is using the </a:t>
            </a:r>
            <a:r>
              <a:rPr lang="en-US" sz="1600" dirty="0" err="1"/>
              <a:t>TechFAR</a:t>
            </a:r>
            <a:r>
              <a:rPr lang="en-US" sz="1600" dirty="0"/>
              <a:t> Hub</a:t>
            </a:r>
          </a:p>
          <a:p>
            <a:r>
              <a:rPr lang="en-US" sz="1600" b="1" dirty="0"/>
              <a:t>Key Result #2: </a:t>
            </a:r>
            <a:r>
              <a:rPr lang="en-US" sz="1600" dirty="0"/>
              <a:t>Know what our users really need</a:t>
            </a:r>
          </a:p>
          <a:p>
            <a:r>
              <a:rPr lang="en-US" sz="1600" b="1" dirty="0"/>
              <a:t>Key Result #3: </a:t>
            </a:r>
            <a:r>
              <a:rPr lang="en-US" sz="1600" dirty="0"/>
              <a:t>Identify other available resources</a:t>
            </a:r>
          </a:p>
          <a:p>
            <a:r>
              <a:rPr lang="en-US" sz="1600" b="1" dirty="0"/>
              <a:t>Key Result #4: </a:t>
            </a:r>
            <a:r>
              <a:rPr lang="en-US" sz="1600" dirty="0"/>
              <a:t>Provide analysis on whether </a:t>
            </a:r>
            <a:r>
              <a:rPr lang="en-US" sz="1600" dirty="0" err="1"/>
              <a:t>TechFAR</a:t>
            </a:r>
            <a:r>
              <a:rPr lang="en-US" sz="1600" dirty="0"/>
              <a:t> Hub is still the right thing?</a:t>
            </a:r>
          </a:p>
          <a:p>
            <a:r>
              <a:rPr lang="en-US" sz="1600" b="1" dirty="0"/>
              <a:t>Key Result #5: </a:t>
            </a:r>
            <a:r>
              <a:rPr lang="en-US" sz="1600" dirty="0"/>
              <a:t>Analyze the risks in keeping </a:t>
            </a:r>
            <a:r>
              <a:rPr lang="en-US" sz="1600" dirty="0" err="1"/>
              <a:t>TechFAR</a:t>
            </a:r>
            <a:r>
              <a:rPr lang="en-US" sz="1600" dirty="0"/>
              <a:t> Hub as-is vs a refresh</a:t>
            </a:r>
          </a:p>
          <a:p>
            <a:endParaRPr lang="en-US" sz="1600" dirty="0"/>
          </a:p>
        </p:txBody>
      </p:sp>
    </p:spTree>
    <p:extLst>
      <p:ext uri="{BB962C8B-B14F-4D97-AF65-F5344CB8AC3E}">
        <p14:creationId xmlns:p14="http://schemas.microsoft.com/office/powerpoint/2010/main" val="36140008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489944" y="891858"/>
            <a:ext cx="3648879" cy="3581315"/>
          </a:xfrm>
        </p:spPr>
        <p:txBody>
          <a:bodyPr/>
          <a:lstStyle/>
          <a:p>
            <a:pPr marL="0" indent="0">
              <a:buNone/>
            </a:pPr>
            <a:r>
              <a:rPr lang="en-US" sz="1400" b="1" cap="all" dirty="0">
                <a:solidFill>
                  <a:srgbClr val="0084CD"/>
                </a:solidFill>
              </a:rPr>
              <a:t>Key result #1</a:t>
            </a:r>
            <a:r>
              <a:rPr lang="en-US" dirty="0"/>
              <a:t> </a:t>
            </a:r>
            <a:br>
              <a:rPr lang="en-US" dirty="0"/>
            </a:br>
            <a:r>
              <a:rPr lang="en-US" dirty="0"/>
              <a:t>Who are our users?</a:t>
            </a:r>
          </a:p>
          <a:p>
            <a:pPr marL="0" indent="0">
              <a:buNone/>
            </a:pPr>
            <a:r>
              <a:rPr lang="en-US" sz="1100" dirty="0"/>
              <a:t>Analysis and user research shows that the </a:t>
            </a:r>
            <a:r>
              <a:rPr lang="en-US" sz="1100" dirty="0" err="1"/>
              <a:t>TechFAR</a:t>
            </a:r>
            <a:r>
              <a:rPr lang="en-US" sz="1100" dirty="0"/>
              <a:t> Hub serves government procurement professionals with a specific interest or specialization in acquiring Digital Services (with emphasis on agile development, user centered design, product delivery, continuous integration &amp; clean code), as well as vendors and customers.</a:t>
            </a:r>
          </a:p>
          <a:p>
            <a:pPr marL="0" indent="0">
              <a:buNone/>
            </a:pPr>
            <a:r>
              <a:rPr lang="en-US" sz="1100" dirty="0"/>
              <a:t>Users run the gamut from DITAP certified professionals who are very innovation-minded, to traditionally-minded Contracting Officers, Legal and Budget who are risk averse and not interested in innovation – but may have been sent to </a:t>
            </a:r>
            <a:r>
              <a:rPr lang="en-US" sz="1100" dirty="0" err="1"/>
              <a:t>TechFAR</a:t>
            </a:r>
            <a:r>
              <a:rPr lang="en-US" sz="1100" dirty="0"/>
              <a:t> Hub by someone looking to convince them.</a:t>
            </a:r>
            <a:endParaRPr lang="en-US" dirty="0"/>
          </a:p>
        </p:txBody>
      </p:sp>
      <p:pic>
        <p:nvPicPr>
          <p:cNvPr id="4" name="Picture 2" descr="The Enthusiast">
            <a:extLst>
              <a:ext uri="{FF2B5EF4-FFF2-40B4-BE49-F238E27FC236}">
                <a16:creationId xmlns:a16="http://schemas.microsoft.com/office/drawing/2014/main" id="{77643AA6-D62B-1349-8B6C-8B1DCF117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458" y="1241131"/>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2BD1659-43E4-B745-A1F5-1ECFD86A3EC8}"/>
              </a:ext>
            </a:extLst>
          </p:cNvPr>
          <p:cNvCxnSpPr/>
          <p:nvPr/>
        </p:nvCxnSpPr>
        <p:spPr>
          <a:xfrm flipV="1">
            <a:off x="6236682" y="891858"/>
            <a:ext cx="0" cy="3581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81D6CE-8EA6-3C42-B04E-DD0446E62EE1}"/>
              </a:ext>
            </a:extLst>
          </p:cNvPr>
          <p:cNvCxnSpPr/>
          <p:nvPr/>
        </p:nvCxnSpPr>
        <p:spPr>
          <a:xfrm>
            <a:off x="4431328" y="2571750"/>
            <a:ext cx="370449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527DE0C-6575-B941-83DF-12E3EDFB6F8D}"/>
              </a:ext>
            </a:extLst>
          </p:cNvPr>
          <p:cNvSpPr/>
          <p:nvPr/>
        </p:nvSpPr>
        <p:spPr>
          <a:xfrm>
            <a:off x="5492930" y="670327"/>
            <a:ext cx="1406154" cy="246221"/>
          </a:xfrm>
          <a:prstGeom prst="rect">
            <a:avLst/>
          </a:prstGeom>
        </p:spPr>
        <p:txBody>
          <a:bodyPr wrap="none">
            <a:spAutoFit/>
          </a:bodyPr>
          <a:lstStyle/>
          <a:p>
            <a:r>
              <a:rPr lang="en-US" sz="1000" b="1" cap="all" dirty="0">
                <a:solidFill>
                  <a:srgbClr val="0084CD"/>
                </a:solidFill>
                <a:latin typeface="Source Sans Pro" panose="020B0503030403020204" pitchFamily="34" charset="0"/>
                <a:ea typeface="Source Sans Pro" panose="020B0503030403020204" pitchFamily="34" charset="0"/>
              </a:rPr>
              <a:t>Innovation-minded</a:t>
            </a:r>
            <a:endParaRPr lang="en-US" sz="800" dirty="0"/>
          </a:p>
        </p:txBody>
      </p:sp>
      <p:sp>
        <p:nvSpPr>
          <p:cNvPr id="13" name="Rectangle 12">
            <a:extLst>
              <a:ext uri="{FF2B5EF4-FFF2-40B4-BE49-F238E27FC236}">
                <a16:creationId xmlns:a16="http://schemas.microsoft.com/office/drawing/2014/main" id="{573C89EC-84A6-0E4E-A940-1210C7C9CBE4}"/>
              </a:ext>
            </a:extLst>
          </p:cNvPr>
          <p:cNvSpPr/>
          <p:nvPr/>
        </p:nvSpPr>
        <p:spPr>
          <a:xfrm>
            <a:off x="7287262" y="2585360"/>
            <a:ext cx="1023037" cy="246221"/>
          </a:xfrm>
          <a:prstGeom prst="rect">
            <a:avLst/>
          </a:prstGeom>
        </p:spPr>
        <p:txBody>
          <a:bodyPr wrap="none">
            <a:spAutoFit/>
          </a:bodyPr>
          <a:lstStyle/>
          <a:p>
            <a:r>
              <a:rPr lang="en-US" sz="1000" b="1" cap="all" dirty="0" err="1">
                <a:solidFill>
                  <a:srgbClr val="0084CD"/>
                </a:solidFill>
                <a:latin typeface="Source Sans Pro" panose="020B0503030403020204" pitchFamily="34" charset="0"/>
                <a:ea typeface="Source Sans Pro" panose="020B0503030403020204" pitchFamily="34" charset="0"/>
              </a:rPr>
              <a:t>Ditap</a:t>
            </a:r>
            <a:r>
              <a:rPr lang="en-US" sz="1000" b="1" cap="all" dirty="0">
                <a:solidFill>
                  <a:srgbClr val="0084CD"/>
                </a:solidFill>
                <a:latin typeface="Source Sans Pro" panose="020B0503030403020204" pitchFamily="34" charset="0"/>
                <a:ea typeface="Source Sans Pro" panose="020B0503030403020204" pitchFamily="34" charset="0"/>
              </a:rPr>
              <a:t> skilled</a:t>
            </a:r>
            <a:endParaRPr lang="en-US" sz="800" dirty="0"/>
          </a:p>
        </p:txBody>
      </p:sp>
      <p:sp>
        <p:nvSpPr>
          <p:cNvPr id="14" name="Rectangle 13">
            <a:extLst>
              <a:ext uri="{FF2B5EF4-FFF2-40B4-BE49-F238E27FC236}">
                <a16:creationId xmlns:a16="http://schemas.microsoft.com/office/drawing/2014/main" id="{61F65EFB-0FCE-D843-B573-4C55DC412051}"/>
              </a:ext>
            </a:extLst>
          </p:cNvPr>
          <p:cNvSpPr/>
          <p:nvPr/>
        </p:nvSpPr>
        <p:spPr>
          <a:xfrm>
            <a:off x="5458264" y="4572904"/>
            <a:ext cx="1489510" cy="246221"/>
          </a:xfrm>
          <a:prstGeom prst="rect">
            <a:avLst/>
          </a:prstGeom>
        </p:spPr>
        <p:txBody>
          <a:bodyPr wrap="none">
            <a:spAutoFit/>
          </a:bodyPr>
          <a:lstStyle/>
          <a:p>
            <a:r>
              <a:rPr lang="en-US" sz="1000" b="1" cap="all" dirty="0">
                <a:solidFill>
                  <a:srgbClr val="0084CD"/>
                </a:solidFill>
                <a:latin typeface="Source Sans Pro" panose="020B0503030403020204" pitchFamily="34" charset="0"/>
                <a:ea typeface="Source Sans Pro" panose="020B0503030403020204" pitchFamily="34" charset="0"/>
              </a:rPr>
              <a:t>Traditional mindset</a:t>
            </a:r>
            <a:endParaRPr lang="en-US" sz="800" dirty="0"/>
          </a:p>
        </p:txBody>
      </p:sp>
      <p:pic>
        <p:nvPicPr>
          <p:cNvPr id="15" name="Picture 2" descr="The Pro">
            <a:extLst>
              <a:ext uri="{FF2B5EF4-FFF2-40B4-BE49-F238E27FC236}">
                <a16:creationId xmlns:a16="http://schemas.microsoft.com/office/drawing/2014/main" id="{90679BF1-0383-FF4A-A60F-C9D2188F5D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182" y="97056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ED18341-A653-AE4F-A777-EC7BF4CC3590}"/>
              </a:ext>
            </a:extLst>
          </p:cNvPr>
          <p:cNvSpPr/>
          <p:nvPr/>
        </p:nvSpPr>
        <p:spPr>
          <a:xfrm>
            <a:off x="6065303" y="1748296"/>
            <a:ext cx="1061509" cy="261610"/>
          </a:xfrm>
          <a:prstGeom prst="rect">
            <a:avLst/>
          </a:prstGeom>
        </p:spPr>
        <p:txBody>
          <a:bodyPr wrap="none">
            <a:spAutoFit/>
          </a:bodyPr>
          <a:lstStyle/>
          <a:p>
            <a:r>
              <a:rPr lang="en-US" sz="1100" dirty="0">
                <a:solidFill>
                  <a:schemeClr val="tx1"/>
                </a:solidFill>
                <a:latin typeface="Source Sans Pro" panose="020B0503030403020204" pitchFamily="34" charset="0"/>
                <a:ea typeface="Source Sans Pro" panose="020B0503030403020204" pitchFamily="34" charset="0"/>
              </a:rPr>
              <a:t>The Enthusiast</a:t>
            </a:r>
          </a:p>
        </p:txBody>
      </p:sp>
      <p:sp>
        <p:nvSpPr>
          <p:cNvPr id="17" name="Rectangle 16">
            <a:extLst>
              <a:ext uri="{FF2B5EF4-FFF2-40B4-BE49-F238E27FC236}">
                <a16:creationId xmlns:a16="http://schemas.microsoft.com/office/drawing/2014/main" id="{97FEDB58-1A58-C94A-93C9-720E6074EEFB}"/>
              </a:ext>
            </a:extLst>
          </p:cNvPr>
          <p:cNvSpPr/>
          <p:nvPr/>
        </p:nvSpPr>
        <p:spPr>
          <a:xfrm>
            <a:off x="7477219" y="1479945"/>
            <a:ext cx="643125" cy="261610"/>
          </a:xfrm>
          <a:prstGeom prst="rect">
            <a:avLst/>
          </a:prstGeom>
        </p:spPr>
        <p:txBody>
          <a:bodyPr wrap="none">
            <a:spAutoFit/>
          </a:bodyPr>
          <a:lstStyle/>
          <a:p>
            <a:r>
              <a:rPr lang="en-US" sz="1100" dirty="0">
                <a:solidFill>
                  <a:schemeClr val="tx1"/>
                </a:solidFill>
                <a:latin typeface="Source Sans Pro" panose="020B0503030403020204" pitchFamily="34" charset="0"/>
                <a:ea typeface="Source Sans Pro" panose="020B0503030403020204" pitchFamily="34" charset="0"/>
              </a:rPr>
              <a:t>The Pro</a:t>
            </a:r>
          </a:p>
        </p:txBody>
      </p:sp>
      <p:pic>
        <p:nvPicPr>
          <p:cNvPr id="18" name="Picture 2" descr="The Traditionalist">
            <a:extLst>
              <a:ext uri="{FF2B5EF4-FFF2-40B4-BE49-F238E27FC236}">
                <a16:creationId xmlns:a16="http://schemas.microsoft.com/office/drawing/2014/main" id="{DCB0B5B7-35A2-F24A-9C2E-14CB6C721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711" y="387712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11D3C1C-7562-4247-9ACE-4BDF66AD83D0}"/>
              </a:ext>
            </a:extLst>
          </p:cNvPr>
          <p:cNvSpPr/>
          <p:nvPr/>
        </p:nvSpPr>
        <p:spPr>
          <a:xfrm>
            <a:off x="6186597" y="4344357"/>
            <a:ext cx="1231427" cy="261610"/>
          </a:xfrm>
          <a:prstGeom prst="rect">
            <a:avLst/>
          </a:prstGeom>
        </p:spPr>
        <p:txBody>
          <a:bodyPr wrap="none">
            <a:spAutoFit/>
          </a:bodyPr>
          <a:lstStyle/>
          <a:p>
            <a:r>
              <a:rPr lang="en-US" sz="1100" dirty="0">
                <a:solidFill>
                  <a:schemeClr val="tx1"/>
                </a:solidFill>
                <a:latin typeface="Source Sans Pro" panose="020B0503030403020204" pitchFamily="34" charset="0"/>
                <a:ea typeface="Source Sans Pro" panose="020B0503030403020204" pitchFamily="34" charset="0"/>
              </a:rPr>
              <a:t>The Traditionalist</a:t>
            </a:r>
          </a:p>
        </p:txBody>
      </p:sp>
      <p:pic>
        <p:nvPicPr>
          <p:cNvPr id="20" name="Picture 2" descr="The Obstructionist">
            <a:extLst>
              <a:ext uri="{FF2B5EF4-FFF2-40B4-BE49-F238E27FC236}">
                <a16:creationId xmlns:a16="http://schemas.microsoft.com/office/drawing/2014/main" id="{2B049940-8CF3-E840-8364-F15B88C79F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2103" y="3887103"/>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B2634D90-2FA0-764D-8DC0-9532F5040FFF}"/>
              </a:ext>
            </a:extLst>
          </p:cNvPr>
          <p:cNvSpPr/>
          <p:nvPr/>
        </p:nvSpPr>
        <p:spPr>
          <a:xfrm>
            <a:off x="4017666" y="4322230"/>
            <a:ext cx="1285929" cy="261610"/>
          </a:xfrm>
          <a:prstGeom prst="rect">
            <a:avLst/>
          </a:prstGeom>
        </p:spPr>
        <p:txBody>
          <a:bodyPr wrap="none">
            <a:spAutoFit/>
          </a:bodyPr>
          <a:lstStyle/>
          <a:p>
            <a:r>
              <a:rPr lang="en-US" sz="1100" dirty="0">
                <a:solidFill>
                  <a:schemeClr val="tx1"/>
                </a:solidFill>
                <a:latin typeface="Source Sans Pro" panose="020B0503030403020204" pitchFamily="34" charset="0"/>
                <a:ea typeface="Source Sans Pro" panose="020B0503030403020204" pitchFamily="34" charset="0"/>
              </a:rPr>
              <a:t>The Obstructionist</a:t>
            </a:r>
          </a:p>
        </p:txBody>
      </p:sp>
      <p:sp>
        <p:nvSpPr>
          <p:cNvPr id="22" name="Rectangle 21">
            <a:extLst>
              <a:ext uri="{FF2B5EF4-FFF2-40B4-BE49-F238E27FC236}">
                <a16:creationId xmlns:a16="http://schemas.microsoft.com/office/drawing/2014/main" id="{B3F72781-6E17-4F4F-BF92-FF366C91532C}"/>
              </a:ext>
            </a:extLst>
          </p:cNvPr>
          <p:cNvSpPr/>
          <p:nvPr/>
        </p:nvSpPr>
        <p:spPr>
          <a:xfrm>
            <a:off x="4337545" y="2581513"/>
            <a:ext cx="1018227" cy="253916"/>
          </a:xfrm>
          <a:prstGeom prst="rect">
            <a:avLst/>
          </a:prstGeom>
        </p:spPr>
        <p:txBody>
          <a:bodyPr wrap="none">
            <a:spAutoFit/>
          </a:bodyPr>
          <a:lstStyle/>
          <a:p>
            <a:r>
              <a:rPr lang="en-US" sz="1000" b="1" cap="all" dirty="0" err="1">
                <a:solidFill>
                  <a:srgbClr val="0084CD"/>
                </a:solidFill>
                <a:latin typeface="Source Sans Pro" panose="020B0503030403020204" pitchFamily="34" charset="0"/>
                <a:ea typeface="Source Sans Pro" panose="020B0503030403020204" pitchFamily="34" charset="0"/>
              </a:rPr>
              <a:t>Ditap</a:t>
            </a:r>
            <a:r>
              <a:rPr lang="en-US" sz="1000" b="1" cap="all" dirty="0">
                <a:solidFill>
                  <a:srgbClr val="0084CD"/>
                </a:solidFill>
                <a:latin typeface="Source Sans Pro" panose="020B0503030403020204" pitchFamily="34" charset="0"/>
                <a:ea typeface="Source Sans Pro" panose="020B0503030403020204" pitchFamily="34" charset="0"/>
              </a:rPr>
              <a:t> novice</a:t>
            </a:r>
            <a:endParaRPr lang="en-US" sz="800" dirty="0"/>
          </a:p>
        </p:txBody>
      </p:sp>
      <p:pic>
        <p:nvPicPr>
          <p:cNvPr id="23" name="Picture 4" descr="The Vendor">
            <a:extLst>
              <a:ext uri="{FF2B5EF4-FFF2-40B4-BE49-F238E27FC236}">
                <a16:creationId xmlns:a16="http://schemas.microsoft.com/office/drawing/2014/main" id="{D0ED09CB-96A4-454E-A0DE-FACD1DE5F9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0610" y="1022745"/>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09B481D-8D3E-2C48-9DA5-89219D9E373F}"/>
              </a:ext>
            </a:extLst>
          </p:cNvPr>
          <p:cNvSpPr/>
          <p:nvPr/>
        </p:nvSpPr>
        <p:spPr>
          <a:xfrm>
            <a:off x="4586223" y="1512581"/>
            <a:ext cx="861133" cy="261610"/>
          </a:xfrm>
          <a:prstGeom prst="rect">
            <a:avLst/>
          </a:prstGeom>
        </p:spPr>
        <p:txBody>
          <a:bodyPr wrap="none">
            <a:spAutoFit/>
          </a:bodyPr>
          <a:lstStyle/>
          <a:p>
            <a:r>
              <a:rPr lang="en-US" sz="1100" dirty="0">
                <a:solidFill>
                  <a:schemeClr val="tx1"/>
                </a:solidFill>
                <a:latin typeface="Source Sans Pro" panose="020B0503030403020204" pitchFamily="34" charset="0"/>
                <a:ea typeface="Source Sans Pro" panose="020B0503030403020204" pitchFamily="34" charset="0"/>
              </a:rPr>
              <a:t>The Vendor</a:t>
            </a:r>
          </a:p>
        </p:txBody>
      </p:sp>
    </p:spTree>
    <p:extLst>
      <p:ext uri="{BB962C8B-B14F-4D97-AF65-F5344CB8AC3E}">
        <p14:creationId xmlns:p14="http://schemas.microsoft.com/office/powerpoint/2010/main" val="988905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502879" y="745275"/>
            <a:ext cx="8138241" cy="1429310"/>
          </a:xfrm>
        </p:spPr>
        <p:txBody>
          <a:bodyPr/>
          <a:lstStyle/>
          <a:p>
            <a:pPr marL="0" indent="0">
              <a:buNone/>
            </a:pPr>
            <a:r>
              <a:rPr lang="en-US" sz="1400" b="1" cap="all" dirty="0">
                <a:solidFill>
                  <a:srgbClr val="0084CD"/>
                </a:solidFill>
              </a:rPr>
              <a:t>Key result #2</a:t>
            </a:r>
            <a:r>
              <a:rPr lang="en-US" dirty="0">
                <a:solidFill>
                  <a:srgbClr val="0F3D67"/>
                </a:solidFill>
              </a:rPr>
              <a:t> </a:t>
            </a:r>
          </a:p>
          <a:p>
            <a:pPr marL="0" indent="0">
              <a:buNone/>
            </a:pPr>
            <a:r>
              <a:rPr lang="en-US" dirty="0"/>
              <a:t>What do our users need?</a:t>
            </a:r>
          </a:p>
          <a:p>
            <a:pPr marL="0" indent="0">
              <a:buNone/>
            </a:pPr>
            <a:r>
              <a:rPr lang="en-US" sz="1100" dirty="0">
                <a:solidFill>
                  <a:srgbClr val="0F3D67"/>
                </a:solidFill>
              </a:rPr>
              <a:t>Digital Services acquisition professionals have a lot of functional and emotional needs, which are detailed later in this deck. </a:t>
            </a:r>
            <a:br>
              <a:rPr lang="en-US" sz="1100" dirty="0">
                <a:solidFill>
                  <a:srgbClr val="0F3D67"/>
                </a:solidFill>
              </a:rPr>
            </a:br>
            <a:r>
              <a:rPr lang="en-US" sz="1100" dirty="0">
                <a:solidFill>
                  <a:srgbClr val="0F3D67"/>
                </a:solidFill>
              </a:rPr>
              <a:t>These are their high-level functional jobs.</a:t>
            </a:r>
            <a:endParaRPr lang="en-US" dirty="0"/>
          </a:p>
        </p:txBody>
      </p:sp>
      <p:grpSp>
        <p:nvGrpSpPr>
          <p:cNvPr id="8" name="Group 7">
            <a:extLst>
              <a:ext uri="{FF2B5EF4-FFF2-40B4-BE49-F238E27FC236}">
                <a16:creationId xmlns:a16="http://schemas.microsoft.com/office/drawing/2014/main" id="{242E68FF-F9AF-3E49-8DD2-B10CF167C04A}"/>
              </a:ext>
            </a:extLst>
          </p:cNvPr>
          <p:cNvGrpSpPr/>
          <p:nvPr/>
        </p:nvGrpSpPr>
        <p:grpSpPr>
          <a:xfrm>
            <a:off x="435651" y="2231667"/>
            <a:ext cx="8613673" cy="2140139"/>
            <a:chOff x="435651" y="2472049"/>
            <a:chExt cx="8613673" cy="2140139"/>
          </a:xfrm>
        </p:grpSpPr>
        <p:pic>
          <p:nvPicPr>
            <p:cNvPr id="1040" name="Picture 16" descr="Agreement - Free business icons">
              <a:extLst>
                <a:ext uri="{FF2B5EF4-FFF2-40B4-BE49-F238E27FC236}">
                  <a16:creationId xmlns:a16="http://schemas.microsoft.com/office/drawing/2014/main" id="{49326119-47D2-0041-AFC4-DC7C20045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964" y="2640146"/>
              <a:ext cx="1737360" cy="9121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58B0D29-B913-EF4E-A919-8B5B1F5B9626}"/>
                </a:ext>
              </a:extLst>
            </p:cNvPr>
            <p:cNvSpPr/>
            <p:nvPr/>
          </p:nvSpPr>
          <p:spPr>
            <a:xfrm>
              <a:off x="435651" y="3873524"/>
              <a:ext cx="1176827" cy="430887"/>
            </a:xfrm>
            <a:prstGeom prst="rect">
              <a:avLst/>
            </a:prstGeom>
          </p:spPr>
          <p:txBody>
            <a:bodyPr wrap="square">
              <a:spAutoFit/>
            </a:bodyPr>
            <a:lstStyle/>
            <a:p>
              <a:pPr algn="ctr"/>
              <a:r>
                <a:rPr lang="en-US" sz="1050" b="1" cap="all" dirty="0">
                  <a:solidFill>
                    <a:schemeClr val="bg2"/>
                  </a:solidFill>
                </a:rPr>
                <a:t>Reduce lead time</a:t>
              </a:r>
            </a:p>
          </p:txBody>
        </p:sp>
        <p:sp>
          <p:nvSpPr>
            <p:cNvPr id="25" name="Rectangle 24">
              <a:extLst>
                <a:ext uri="{FF2B5EF4-FFF2-40B4-BE49-F238E27FC236}">
                  <a16:creationId xmlns:a16="http://schemas.microsoft.com/office/drawing/2014/main" id="{2094C480-A72D-B04B-8954-BA53C59E9F3A}"/>
                </a:ext>
              </a:extLst>
            </p:cNvPr>
            <p:cNvSpPr/>
            <p:nvPr/>
          </p:nvSpPr>
          <p:spPr>
            <a:xfrm>
              <a:off x="1647431" y="3873524"/>
              <a:ext cx="1176827" cy="577081"/>
            </a:xfrm>
            <a:prstGeom prst="rect">
              <a:avLst/>
            </a:prstGeom>
          </p:spPr>
          <p:txBody>
            <a:bodyPr wrap="square">
              <a:spAutoFit/>
            </a:bodyPr>
            <a:lstStyle/>
            <a:p>
              <a:pPr algn="ctr"/>
              <a:r>
                <a:rPr lang="en-US" sz="1050" b="1" cap="all" dirty="0">
                  <a:solidFill>
                    <a:schemeClr val="bg2"/>
                  </a:solidFill>
                </a:rPr>
                <a:t>Increase cost savings</a:t>
              </a:r>
            </a:p>
          </p:txBody>
        </p:sp>
        <p:sp>
          <p:nvSpPr>
            <p:cNvPr id="26" name="Rectangle 25">
              <a:extLst>
                <a:ext uri="{FF2B5EF4-FFF2-40B4-BE49-F238E27FC236}">
                  <a16:creationId xmlns:a16="http://schemas.microsoft.com/office/drawing/2014/main" id="{F1DD59B9-1E2E-6C4F-9F62-D39925E7B69F}"/>
                </a:ext>
              </a:extLst>
            </p:cNvPr>
            <p:cNvSpPr/>
            <p:nvPr/>
          </p:nvSpPr>
          <p:spPr>
            <a:xfrm>
              <a:off x="2859211" y="3873524"/>
              <a:ext cx="1176827" cy="577081"/>
            </a:xfrm>
            <a:prstGeom prst="rect">
              <a:avLst/>
            </a:prstGeom>
          </p:spPr>
          <p:txBody>
            <a:bodyPr wrap="square">
              <a:spAutoFit/>
            </a:bodyPr>
            <a:lstStyle/>
            <a:p>
              <a:pPr algn="ctr"/>
              <a:r>
                <a:rPr lang="en-US" sz="1050" b="1" cap="all" dirty="0">
                  <a:solidFill>
                    <a:schemeClr val="bg2"/>
                  </a:solidFill>
                </a:rPr>
                <a:t>Reduce barriers to entry</a:t>
              </a:r>
            </a:p>
          </p:txBody>
        </p:sp>
        <p:sp>
          <p:nvSpPr>
            <p:cNvPr id="27" name="Rectangle 26">
              <a:extLst>
                <a:ext uri="{FF2B5EF4-FFF2-40B4-BE49-F238E27FC236}">
                  <a16:creationId xmlns:a16="http://schemas.microsoft.com/office/drawing/2014/main" id="{3E10E847-00D1-A446-A024-03FCD5DDF99A}"/>
                </a:ext>
              </a:extLst>
            </p:cNvPr>
            <p:cNvSpPr/>
            <p:nvPr/>
          </p:nvSpPr>
          <p:spPr>
            <a:xfrm>
              <a:off x="4070991" y="3873524"/>
              <a:ext cx="1176827" cy="577081"/>
            </a:xfrm>
            <a:prstGeom prst="rect">
              <a:avLst/>
            </a:prstGeom>
          </p:spPr>
          <p:txBody>
            <a:bodyPr wrap="square">
              <a:spAutoFit/>
            </a:bodyPr>
            <a:lstStyle/>
            <a:p>
              <a:pPr algn="ctr"/>
              <a:r>
                <a:rPr lang="en-US" sz="1050" b="1" cap="all" dirty="0">
                  <a:solidFill>
                    <a:schemeClr val="bg2"/>
                  </a:solidFill>
                </a:rPr>
                <a:t>Improve customer satisfaction</a:t>
              </a:r>
            </a:p>
          </p:txBody>
        </p:sp>
        <p:sp>
          <p:nvSpPr>
            <p:cNvPr id="28" name="Rectangle 27">
              <a:extLst>
                <a:ext uri="{FF2B5EF4-FFF2-40B4-BE49-F238E27FC236}">
                  <a16:creationId xmlns:a16="http://schemas.microsoft.com/office/drawing/2014/main" id="{759B2A10-C733-1E4A-9A8F-E2D3DE06983E}"/>
                </a:ext>
              </a:extLst>
            </p:cNvPr>
            <p:cNvSpPr/>
            <p:nvPr/>
          </p:nvSpPr>
          <p:spPr>
            <a:xfrm>
              <a:off x="5282771" y="3873524"/>
              <a:ext cx="1176827" cy="415498"/>
            </a:xfrm>
            <a:prstGeom prst="rect">
              <a:avLst/>
            </a:prstGeom>
          </p:spPr>
          <p:txBody>
            <a:bodyPr wrap="square">
              <a:spAutoFit/>
            </a:bodyPr>
            <a:lstStyle/>
            <a:p>
              <a:pPr algn="ctr"/>
              <a:r>
                <a:rPr lang="en-US" sz="1050" b="1" cap="all" dirty="0">
                  <a:solidFill>
                    <a:schemeClr val="bg2"/>
                  </a:solidFill>
                </a:rPr>
                <a:t>Reduce protests</a:t>
              </a:r>
            </a:p>
          </p:txBody>
        </p:sp>
        <p:sp>
          <p:nvSpPr>
            <p:cNvPr id="29" name="Rectangle 28">
              <a:extLst>
                <a:ext uri="{FF2B5EF4-FFF2-40B4-BE49-F238E27FC236}">
                  <a16:creationId xmlns:a16="http://schemas.microsoft.com/office/drawing/2014/main" id="{CAADB798-7BCF-F840-A653-DDFEFE2156FA}"/>
                </a:ext>
              </a:extLst>
            </p:cNvPr>
            <p:cNvSpPr/>
            <p:nvPr/>
          </p:nvSpPr>
          <p:spPr>
            <a:xfrm>
              <a:off x="6494551" y="3873524"/>
              <a:ext cx="1176827" cy="738664"/>
            </a:xfrm>
            <a:prstGeom prst="rect">
              <a:avLst/>
            </a:prstGeom>
          </p:spPr>
          <p:txBody>
            <a:bodyPr wrap="square">
              <a:spAutoFit/>
            </a:bodyPr>
            <a:lstStyle/>
            <a:p>
              <a:pPr algn="ctr"/>
              <a:r>
                <a:rPr lang="en-US" sz="1050" b="1" cap="all" dirty="0">
                  <a:solidFill>
                    <a:schemeClr val="bg2"/>
                  </a:solidFill>
                </a:rPr>
                <a:t>Achieve better mission results</a:t>
              </a:r>
            </a:p>
          </p:txBody>
        </p:sp>
        <p:sp>
          <p:nvSpPr>
            <p:cNvPr id="30" name="Rectangle 29">
              <a:extLst>
                <a:ext uri="{FF2B5EF4-FFF2-40B4-BE49-F238E27FC236}">
                  <a16:creationId xmlns:a16="http://schemas.microsoft.com/office/drawing/2014/main" id="{9659D8CA-04D3-894D-8723-44B8C925DF71}"/>
                </a:ext>
              </a:extLst>
            </p:cNvPr>
            <p:cNvSpPr/>
            <p:nvPr/>
          </p:nvSpPr>
          <p:spPr>
            <a:xfrm>
              <a:off x="7624273" y="3871237"/>
              <a:ext cx="1176827" cy="253916"/>
            </a:xfrm>
            <a:prstGeom prst="rect">
              <a:avLst/>
            </a:prstGeom>
          </p:spPr>
          <p:txBody>
            <a:bodyPr wrap="square">
              <a:spAutoFit/>
            </a:bodyPr>
            <a:lstStyle/>
            <a:p>
              <a:pPr algn="ctr"/>
              <a:r>
                <a:rPr lang="en-US" sz="1050" b="1" cap="all" dirty="0">
                  <a:solidFill>
                    <a:schemeClr val="bg2"/>
                  </a:solidFill>
                </a:rPr>
                <a:t>Get buy-in</a:t>
              </a:r>
            </a:p>
          </p:txBody>
        </p:sp>
        <p:pic>
          <p:nvPicPr>
            <p:cNvPr id="1026" name="Picture 2" descr="Save money - Free commerce icons">
              <a:extLst>
                <a:ext uri="{FF2B5EF4-FFF2-40B4-BE49-F238E27FC236}">
                  <a16:creationId xmlns:a16="http://schemas.microsoft.com/office/drawing/2014/main" id="{2C1F395B-6833-9148-8421-AB54D7CA8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644" y="247204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me - Free Tools and utensils icons">
              <a:extLst>
                <a:ext uri="{FF2B5EF4-FFF2-40B4-BE49-F238E27FC236}">
                  <a16:creationId xmlns:a16="http://schemas.microsoft.com/office/drawing/2014/main" id="{76185374-B515-2041-A021-FF5D77EA04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864" y="257175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rrier - Free construction and tools icons">
              <a:extLst>
                <a:ext uri="{FF2B5EF4-FFF2-40B4-BE49-F238E27FC236}">
                  <a16:creationId xmlns:a16="http://schemas.microsoft.com/office/drawing/2014/main" id="{DD007D26-A8AC-5941-9BB1-C39908FF9F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424" y="2531955"/>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er satisfaction Icons - 4,326 free vector icons">
              <a:extLst>
                <a:ext uri="{FF2B5EF4-FFF2-40B4-BE49-F238E27FC236}">
                  <a16:creationId xmlns:a16="http://schemas.microsoft.com/office/drawing/2014/main" id="{3898F859-86AE-9A44-8AD4-EB7C4AC38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2204" y="2549721"/>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urt - Free miscellaneous icons">
              <a:extLst>
                <a:ext uri="{FF2B5EF4-FFF2-40B4-BE49-F238E27FC236}">
                  <a16:creationId xmlns:a16="http://schemas.microsoft.com/office/drawing/2014/main" id="{537F8A93-352F-8647-BD5E-24F5F2E559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3984" y="257175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uccess - Free miscellaneous icons">
              <a:extLst>
                <a:ext uri="{FF2B5EF4-FFF2-40B4-BE49-F238E27FC236}">
                  <a16:creationId xmlns:a16="http://schemas.microsoft.com/office/drawing/2014/main" id="{822F0473-41B5-B341-AF4D-920E39DC32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5764" y="2640146"/>
              <a:ext cx="914400" cy="9144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57277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499570" y="1132489"/>
            <a:ext cx="2705644" cy="3581315"/>
          </a:xfrm>
        </p:spPr>
        <p:txBody>
          <a:bodyPr/>
          <a:lstStyle/>
          <a:p>
            <a:pPr marL="0" indent="0">
              <a:buNone/>
            </a:pPr>
            <a:r>
              <a:rPr lang="en-US" sz="1400" b="1" cap="all" dirty="0">
                <a:solidFill>
                  <a:srgbClr val="0084CD"/>
                </a:solidFill>
              </a:rPr>
              <a:t>Key result #3</a:t>
            </a:r>
            <a:endParaRPr lang="en-US" dirty="0"/>
          </a:p>
          <a:p>
            <a:pPr marL="0" indent="0">
              <a:buNone/>
            </a:pPr>
            <a:r>
              <a:rPr lang="en-US" dirty="0"/>
              <a:t>Identify other resources</a:t>
            </a:r>
          </a:p>
          <a:p>
            <a:pPr marL="0" indent="0">
              <a:buNone/>
            </a:pPr>
            <a:r>
              <a:rPr lang="en-US" sz="1100" dirty="0"/>
              <a:t>A lot of innovation has bloomed across the government since </a:t>
            </a:r>
            <a:r>
              <a:rPr lang="en-US" sz="1100" dirty="0" err="1"/>
              <a:t>TechFAR</a:t>
            </a:r>
            <a:r>
              <a:rPr lang="en-US" sz="1100" dirty="0"/>
              <a:t> Hub’s inception in 2017, but there is</a:t>
            </a:r>
            <a:r>
              <a:rPr lang="en-US" sz="1100" b="1" dirty="0"/>
              <a:t> still no other site that is entirely dedicated </a:t>
            </a:r>
            <a:r>
              <a:rPr lang="en-US" sz="1100" dirty="0"/>
              <a:t>to innovation in digital services acquisition.</a:t>
            </a:r>
          </a:p>
          <a:p>
            <a:pPr marL="0" indent="0">
              <a:buNone/>
            </a:pPr>
            <a:r>
              <a:rPr lang="en-US" sz="1100" dirty="0"/>
              <a:t>Procurement sites, such as the the Acquisition Gateway and the Periodic Table of Acquisition Information, cover the procurement of everything from ventilators to density meters.</a:t>
            </a:r>
          </a:p>
          <a:p>
            <a:pPr marL="0" indent="0">
              <a:buNone/>
            </a:pPr>
            <a:r>
              <a:rPr lang="en-US" sz="1100" dirty="0"/>
              <a:t>Digital Services sites, like 18F, cover a bit of procurement, but focus more on advising on agile techniques in general.</a:t>
            </a:r>
          </a:p>
          <a:p>
            <a:pPr marL="0" indent="0">
              <a:buNone/>
            </a:pPr>
            <a:endParaRPr lang="en-US" dirty="0"/>
          </a:p>
        </p:txBody>
      </p:sp>
      <p:pic>
        <p:nvPicPr>
          <p:cNvPr id="4" name="Picture 3">
            <a:extLst>
              <a:ext uri="{FF2B5EF4-FFF2-40B4-BE49-F238E27FC236}">
                <a16:creationId xmlns:a16="http://schemas.microsoft.com/office/drawing/2014/main" id="{4680A592-33E7-8A4A-AE96-BFBB53B4ACE6}"/>
              </a:ext>
            </a:extLst>
          </p:cNvPr>
          <p:cNvPicPr>
            <a:picLocks noChangeAspect="1"/>
          </p:cNvPicPr>
          <p:nvPr/>
        </p:nvPicPr>
        <p:blipFill>
          <a:blip r:embed="rId2"/>
          <a:stretch>
            <a:fillRect/>
          </a:stretch>
        </p:blipFill>
        <p:spPr>
          <a:xfrm>
            <a:off x="4126519" y="995164"/>
            <a:ext cx="1852688" cy="914400"/>
          </a:xfrm>
          <a:prstGeom prst="rect">
            <a:avLst/>
          </a:prstGeom>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807F598A-1774-8C4D-A67C-BC8080F76936}"/>
              </a:ext>
            </a:extLst>
          </p:cNvPr>
          <p:cNvSpPr/>
          <p:nvPr/>
        </p:nvSpPr>
        <p:spPr>
          <a:xfrm>
            <a:off x="3733431" y="1909564"/>
            <a:ext cx="2638864" cy="261610"/>
          </a:xfrm>
          <a:prstGeom prst="rect">
            <a:avLst/>
          </a:prstGeom>
        </p:spPr>
        <p:txBody>
          <a:bodyPr wrap="none">
            <a:spAutoFit/>
          </a:bodyPr>
          <a:lstStyle/>
          <a:p>
            <a:r>
              <a:rPr lang="en-US" sz="1100" dirty="0">
                <a:solidFill>
                  <a:srgbClr val="0F3D67"/>
                </a:solidFill>
                <a:latin typeface="Source Sans Pro" panose="020B0503030403020204" pitchFamily="34" charset="0"/>
                <a:ea typeface="Source Sans Pro" panose="020B0503030403020204" pitchFamily="34" charset="0"/>
              </a:rPr>
              <a:t> Periodic Table of Acquisition Information</a:t>
            </a:r>
            <a:endParaRPr lang="en-US" dirty="0"/>
          </a:p>
        </p:txBody>
      </p:sp>
      <p:pic>
        <p:nvPicPr>
          <p:cNvPr id="6" name="Picture 5">
            <a:extLst>
              <a:ext uri="{FF2B5EF4-FFF2-40B4-BE49-F238E27FC236}">
                <a16:creationId xmlns:a16="http://schemas.microsoft.com/office/drawing/2014/main" id="{1A816DDE-7AD8-D442-8CA4-84F2A69618C5}"/>
              </a:ext>
            </a:extLst>
          </p:cNvPr>
          <p:cNvPicPr>
            <a:picLocks noChangeAspect="1"/>
          </p:cNvPicPr>
          <p:nvPr/>
        </p:nvPicPr>
        <p:blipFill>
          <a:blip r:embed="rId3"/>
          <a:stretch>
            <a:fillRect/>
          </a:stretch>
        </p:blipFill>
        <p:spPr>
          <a:xfrm>
            <a:off x="6569480" y="995164"/>
            <a:ext cx="1852654" cy="914400"/>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2F4A1404-5AF3-794C-8D9A-5C401599E50C}"/>
              </a:ext>
            </a:extLst>
          </p:cNvPr>
          <p:cNvSpPr/>
          <p:nvPr/>
        </p:nvSpPr>
        <p:spPr>
          <a:xfrm>
            <a:off x="6800745" y="1909564"/>
            <a:ext cx="1390124" cy="261610"/>
          </a:xfrm>
          <a:prstGeom prst="rect">
            <a:avLst/>
          </a:prstGeom>
        </p:spPr>
        <p:txBody>
          <a:bodyPr wrap="none">
            <a:spAutoFit/>
          </a:bodyPr>
          <a:lstStyle/>
          <a:p>
            <a:r>
              <a:rPr lang="en-US" sz="1100" dirty="0">
                <a:solidFill>
                  <a:srgbClr val="0F3D67"/>
                </a:solidFill>
                <a:latin typeface="Source Sans Pro" panose="020B0503030403020204" pitchFamily="34" charset="0"/>
                <a:ea typeface="Source Sans Pro" panose="020B0503030403020204" pitchFamily="34" charset="0"/>
              </a:rPr>
              <a:t>Acquisition Gateway</a:t>
            </a:r>
            <a:endParaRPr lang="en-US" dirty="0"/>
          </a:p>
        </p:txBody>
      </p:sp>
      <p:pic>
        <p:nvPicPr>
          <p:cNvPr id="8" name="Picture 7">
            <a:extLst>
              <a:ext uri="{FF2B5EF4-FFF2-40B4-BE49-F238E27FC236}">
                <a16:creationId xmlns:a16="http://schemas.microsoft.com/office/drawing/2014/main" id="{3A39800E-BD4E-434A-85A1-359F7FECFF31}"/>
              </a:ext>
            </a:extLst>
          </p:cNvPr>
          <p:cNvPicPr>
            <a:picLocks noChangeAspect="1"/>
          </p:cNvPicPr>
          <p:nvPr/>
        </p:nvPicPr>
        <p:blipFill>
          <a:blip r:embed="rId4"/>
          <a:stretch>
            <a:fillRect/>
          </a:stretch>
        </p:blipFill>
        <p:spPr>
          <a:xfrm>
            <a:off x="4126519" y="2823964"/>
            <a:ext cx="1887573" cy="914400"/>
          </a:xfrm>
          <a:prstGeom prst="rect">
            <a:avLst/>
          </a:prstGeom>
        </p:spPr>
      </p:pic>
      <p:sp>
        <p:nvSpPr>
          <p:cNvPr id="9" name="Rectangle 8">
            <a:extLst>
              <a:ext uri="{FF2B5EF4-FFF2-40B4-BE49-F238E27FC236}">
                <a16:creationId xmlns:a16="http://schemas.microsoft.com/office/drawing/2014/main" id="{BDBD742A-778A-2F46-807B-FE65633161AC}"/>
              </a:ext>
            </a:extLst>
          </p:cNvPr>
          <p:cNvSpPr/>
          <p:nvPr/>
        </p:nvSpPr>
        <p:spPr>
          <a:xfrm>
            <a:off x="4637524" y="3772236"/>
            <a:ext cx="830677" cy="261610"/>
          </a:xfrm>
          <a:prstGeom prst="rect">
            <a:avLst/>
          </a:prstGeom>
        </p:spPr>
        <p:txBody>
          <a:bodyPr wrap="none">
            <a:spAutoFit/>
          </a:bodyPr>
          <a:lstStyle/>
          <a:p>
            <a:r>
              <a:rPr lang="en-US" sz="1100" dirty="0">
                <a:solidFill>
                  <a:srgbClr val="0F3D67"/>
                </a:solidFill>
                <a:latin typeface="Source Sans Pro" panose="020B0503030403020204" pitchFamily="34" charset="0"/>
                <a:ea typeface="Source Sans Pro" panose="020B0503030403020204" pitchFamily="34" charset="0"/>
              </a:rPr>
              <a:t>18F Guides</a:t>
            </a:r>
            <a:endParaRPr lang="en-US" dirty="0"/>
          </a:p>
        </p:txBody>
      </p:sp>
      <p:pic>
        <p:nvPicPr>
          <p:cNvPr id="10" name="Picture 9">
            <a:extLst>
              <a:ext uri="{FF2B5EF4-FFF2-40B4-BE49-F238E27FC236}">
                <a16:creationId xmlns:a16="http://schemas.microsoft.com/office/drawing/2014/main" id="{3677DBE2-403B-8846-88B8-EB25449CE13E}"/>
              </a:ext>
            </a:extLst>
          </p:cNvPr>
          <p:cNvPicPr>
            <a:picLocks noChangeAspect="1"/>
          </p:cNvPicPr>
          <p:nvPr/>
        </p:nvPicPr>
        <p:blipFill>
          <a:blip r:embed="rId5"/>
          <a:stretch>
            <a:fillRect/>
          </a:stretch>
        </p:blipFill>
        <p:spPr>
          <a:xfrm>
            <a:off x="6545602" y="2776737"/>
            <a:ext cx="1900410" cy="914400"/>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44C932F6-7FA9-7248-82E0-03CB398D368B}"/>
              </a:ext>
            </a:extLst>
          </p:cNvPr>
          <p:cNvSpPr/>
          <p:nvPr/>
        </p:nvSpPr>
        <p:spPr>
          <a:xfrm>
            <a:off x="6599568" y="3772236"/>
            <a:ext cx="1792478" cy="261610"/>
          </a:xfrm>
          <a:prstGeom prst="rect">
            <a:avLst/>
          </a:prstGeom>
        </p:spPr>
        <p:txBody>
          <a:bodyPr wrap="none">
            <a:spAutoFit/>
          </a:bodyPr>
          <a:lstStyle/>
          <a:p>
            <a:r>
              <a:rPr lang="en-US" sz="1100" dirty="0">
                <a:solidFill>
                  <a:srgbClr val="0F3D67"/>
                </a:solidFill>
                <a:latin typeface="Source Sans Pro" panose="020B0503030403020204" pitchFamily="34" charset="0"/>
                <a:ea typeface="Source Sans Pro" panose="020B0503030403020204" pitchFamily="34" charset="0"/>
              </a:rPr>
              <a:t>Federal Source Code Policy</a:t>
            </a:r>
            <a:endParaRPr lang="en-US" dirty="0"/>
          </a:p>
        </p:txBody>
      </p:sp>
    </p:spTree>
    <p:extLst>
      <p:ext uri="{BB962C8B-B14F-4D97-AF65-F5344CB8AC3E}">
        <p14:creationId xmlns:p14="http://schemas.microsoft.com/office/powerpoint/2010/main" val="368392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A2DBB-6C61-42D4-B56D-55D5073D82F2}"/>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4AB9D669-AD8C-4A52-9027-03170FC1B8F1}"/>
              </a:ext>
            </a:extLst>
          </p:cNvPr>
          <p:cNvSpPr>
            <a:spLocks noGrp="1"/>
          </p:cNvSpPr>
          <p:nvPr>
            <p:ph type="body" sz="quarter" idx="13"/>
          </p:nvPr>
        </p:nvSpPr>
        <p:spPr>
          <a:xfrm>
            <a:off x="489944" y="891858"/>
            <a:ext cx="5044582" cy="3934962"/>
          </a:xfrm>
        </p:spPr>
        <p:txBody>
          <a:bodyPr/>
          <a:lstStyle/>
          <a:p>
            <a:pPr marL="0" indent="0">
              <a:buNone/>
            </a:pPr>
            <a:r>
              <a:rPr lang="en-US" sz="1400" b="1" cap="all" dirty="0">
                <a:solidFill>
                  <a:srgbClr val="0084CD"/>
                </a:solidFill>
              </a:rPr>
              <a:t>Key result #4</a:t>
            </a:r>
            <a:r>
              <a:rPr lang="en-US" dirty="0">
                <a:solidFill>
                  <a:srgbClr val="0F3D67"/>
                </a:solidFill>
              </a:rPr>
              <a:t> </a:t>
            </a:r>
            <a:br>
              <a:rPr lang="en-US" dirty="0">
                <a:solidFill>
                  <a:srgbClr val="0F3D67"/>
                </a:solidFill>
              </a:rPr>
            </a:br>
            <a:r>
              <a:rPr lang="en-US" dirty="0"/>
              <a:t>Usage Comparison</a:t>
            </a:r>
          </a:p>
          <a:p>
            <a:pPr marL="0" indent="0">
              <a:buNone/>
            </a:pPr>
            <a:r>
              <a:rPr lang="en-US" sz="1100" dirty="0"/>
              <a:t>We consider Acquisition Gateway to be the closest equivalent to </a:t>
            </a:r>
            <a:r>
              <a:rPr lang="en-US" sz="1100" dirty="0" err="1"/>
              <a:t>TechFAR</a:t>
            </a:r>
            <a:r>
              <a:rPr lang="en-US" sz="1100" dirty="0"/>
              <a:t> Hub. When comparing the two sites, we have found that:</a:t>
            </a:r>
          </a:p>
          <a:p>
            <a:pPr marL="0" indent="0">
              <a:buNone/>
            </a:pPr>
            <a:r>
              <a:rPr lang="en-US" sz="1100" dirty="0"/>
              <a:t>- </a:t>
            </a:r>
            <a:r>
              <a:rPr lang="en-US" sz="1100" dirty="0" err="1"/>
              <a:t>TechFAR</a:t>
            </a:r>
            <a:r>
              <a:rPr lang="en-US" sz="1100" dirty="0"/>
              <a:t> Hub  gets nearly half the traffic of Acquisition Gateway, </a:t>
            </a:r>
            <a:r>
              <a:rPr lang="en-US" sz="1100" b="1" dirty="0"/>
              <a:t>which is a positive sign</a:t>
            </a:r>
            <a:r>
              <a:rPr lang="en-US" sz="1100" dirty="0"/>
              <a:t>, since </a:t>
            </a:r>
            <a:r>
              <a:rPr lang="en-US" sz="1100" dirty="0" err="1"/>
              <a:t>TechFAR</a:t>
            </a:r>
            <a:r>
              <a:rPr lang="en-US" sz="1100" dirty="0"/>
              <a:t> Hub has a smaller market</a:t>
            </a:r>
          </a:p>
          <a:p>
            <a:pPr marL="0" indent="0">
              <a:buNone/>
            </a:pPr>
            <a:r>
              <a:rPr lang="en-US" sz="1100" dirty="0"/>
              <a:t>- </a:t>
            </a:r>
            <a:r>
              <a:rPr lang="en-US" sz="1100" dirty="0" err="1"/>
              <a:t>TechFAR</a:t>
            </a:r>
            <a:r>
              <a:rPr lang="en-US" sz="1100" dirty="0"/>
              <a:t> Hub also </a:t>
            </a:r>
            <a:r>
              <a:rPr lang="en-US" sz="1100" b="1" dirty="0"/>
              <a:t>outperforms Acquisition Gateway </a:t>
            </a:r>
            <a:r>
              <a:rPr lang="en-US" sz="1100" dirty="0"/>
              <a:t>on organic search &amp; referral traffic, indicating that acquisition pros are seeking the information and other sites are pointing to the </a:t>
            </a:r>
            <a:r>
              <a:rPr lang="en-US" sz="1100" dirty="0" err="1"/>
              <a:t>TechFAR</a:t>
            </a:r>
            <a:r>
              <a:rPr lang="en-US" sz="1100" dirty="0"/>
              <a:t> Hub to provide value.</a:t>
            </a:r>
          </a:p>
          <a:p>
            <a:pPr marL="0" indent="0">
              <a:buNone/>
            </a:pPr>
            <a:r>
              <a:rPr lang="en-US" sz="1100" dirty="0"/>
              <a:t>- Visitors </a:t>
            </a:r>
            <a:r>
              <a:rPr lang="en-US" sz="1100" b="1" dirty="0"/>
              <a:t>stay on </a:t>
            </a:r>
            <a:r>
              <a:rPr lang="en-US" sz="1100" b="1" dirty="0" err="1"/>
              <a:t>TechFAR</a:t>
            </a:r>
            <a:r>
              <a:rPr lang="en-US" sz="1100" b="1" dirty="0"/>
              <a:t> Hub pages longe</a:t>
            </a:r>
            <a:r>
              <a:rPr lang="en-US" sz="1100" dirty="0"/>
              <a:t>r than they do on Acquisition Gateway, showing that they are consuming content.</a:t>
            </a:r>
          </a:p>
          <a:p>
            <a:pPr marL="0" indent="0">
              <a:buNone/>
            </a:pPr>
            <a:r>
              <a:rPr lang="en-US" sz="1100" dirty="0"/>
              <a:t>However, the content on </a:t>
            </a:r>
            <a:r>
              <a:rPr lang="en-US" sz="1100" dirty="0" err="1"/>
              <a:t>TechFAR</a:t>
            </a:r>
            <a:r>
              <a:rPr lang="en-US" sz="1100" dirty="0"/>
              <a:t> Hub </a:t>
            </a:r>
            <a:r>
              <a:rPr lang="en-US" sz="1100" b="1" dirty="0"/>
              <a:t>has grown stale</a:t>
            </a:r>
            <a:r>
              <a:rPr lang="en-US" sz="1100" dirty="0"/>
              <a:t>, and analysis shows that the primary reason for procurement professionals to visit is to find out more about the Digital IT Acquisition Professional (DITAP) Certification Program. After DITAP, visitors look at the</a:t>
            </a:r>
            <a:r>
              <a:rPr lang="en-US" sz="1100" b="1" dirty="0"/>
              <a:t> handbook and field guides </a:t>
            </a:r>
            <a:r>
              <a:rPr lang="en-US" sz="1100" dirty="0"/>
              <a:t>and to understand more about the </a:t>
            </a:r>
            <a:r>
              <a:rPr lang="en-US" sz="1100" b="1" dirty="0"/>
              <a:t>8a program. </a:t>
            </a:r>
          </a:p>
        </p:txBody>
      </p:sp>
      <p:pic>
        <p:nvPicPr>
          <p:cNvPr id="10" name="Picture 9">
            <a:extLst>
              <a:ext uri="{FF2B5EF4-FFF2-40B4-BE49-F238E27FC236}">
                <a16:creationId xmlns:a16="http://schemas.microsoft.com/office/drawing/2014/main" id="{2C2D2D1C-73EB-014D-A7DB-A91C7C31D324}"/>
              </a:ext>
            </a:extLst>
          </p:cNvPr>
          <p:cNvPicPr>
            <a:picLocks noChangeAspect="1"/>
          </p:cNvPicPr>
          <p:nvPr/>
        </p:nvPicPr>
        <p:blipFill>
          <a:blip r:embed="rId2"/>
          <a:stretch>
            <a:fillRect/>
          </a:stretch>
        </p:blipFill>
        <p:spPr>
          <a:xfrm>
            <a:off x="5947414" y="3441333"/>
            <a:ext cx="1852654" cy="914400"/>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DF8BE822-64D4-A84F-8436-24156B56046D}"/>
              </a:ext>
            </a:extLst>
          </p:cNvPr>
          <p:cNvSpPr/>
          <p:nvPr/>
        </p:nvSpPr>
        <p:spPr>
          <a:xfrm>
            <a:off x="6178679" y="4355733"/>
            <a:ext cx="1390124" cy="261610"/>
          </a:xfrm>
          <a:prstGeom prst="rect">
            <a:avLst/>
          </a:prstGeom>
        </p:spPr>
        <p:txBody>
          <a:bodyPr wrap="none">
            <a:spAutoFit/>
          </a:bodyPr>
          <a:lstStyle/>
          <a:p>
            <a:r>
              <a:rPr lang="en-US" sz="1100" dirty="0">
                <a:solidFill>
                  <a:srgbClr val="0F3D67"/>
                </a:solidFill>
                <a:latin typeface="Source Sans Pro" panose="020B0503030403020204" pitchFamily="34" charset="0"/>
                <a:ea typeface="Source Sans Pro" panose="020B0503030403020204" pitchFamily="34" charset="0"/>
              </a:rPr>
              <a:t>Acquisition Gateway</a:t>
            </a:r>
            <a:endParaRPr lang="en-US" dirty="0"/>
          </a:p>
        </p:txBody>
      </p:sp>
      <p:pic>
        <p:nvPicPr>
          <p:cNvPr id="4" name="Picture 3">
            <a:extLst>
              <a:ext uri="{FF2B5EF4-FFF2-40B4-BE49-F238E27FC236}">
                <a16:creationId xmlns:a16="http://schemas.microsoft.com/office/drawing/2014/main" id="{F7A06BB7-3B8F-E243-A8A3-AE06FC2D377F}"/>
              </a:ext>
            </a:extLst>
          </p:cNvPr>
          <p:cNvPicPr>
            <a:picLocks noChangeAspect="1"/>
          </p:cNvPicPr>
          <p:nvPr/>
        </p:nvPicPr>
        <p:blipFill>
          <a:blip r:embed="rId3"/>
          <a:stretch>
            <a:fillRect/>
          </a:stretch>
        </p:blipFill>
        <p:spPr>
          <a:xfrm>
            <a:off x="5915731" y="935236"/>
            <a:ext cx="1824859" cy="914400"/>
          </a:xfrm>
          <a:prstGeom prst="rect">
            <a:avLst/>
          </a:prstGeom>
          <a:effectLst>
            <a:outerShdw blurRad="50800" dist="38100" dir="2700000" algn="tl" rotWithShape="0">
              <a:prstClr val="black">
                <a:alpha val="40000"/>
              </a:prstClr>
            </a:outerShdw>
          </a:effectLst>
        </p:spPr>
      </p:pic>
      <p:sp>
        <p:nvSpPr>
          <p:cNvPr id="17" name="Rectangle 16">
            <a:extLst>
              <a:ext uri="{FF2B5EF4-FFF2-40B4-BE49-F238E27FC236}">
                <a16:creationId xmlns:a16="http://schemas.microsoft.com/office/drawing/2014/main" id="{C011F0D2-9E05-334B-A222-DDFA8401F575}"/>
              </a:ext>
            </a:extLst>
          </p:cNvPr>
          <p:cNvSpPr/>
          <p:nvPr/>
        </p:nvSpPr>
        <p:spPr>
          <a:xfrm>
            <a:off x="6373462" y="1940247"/>
            <a:ext cx="973343" cy="261610"/>
          </a:xfrm>
          <a:prstGeom prst="rect">
            <a:avLst/>
          </a:prstGeom>
        </p:spPr>
        <p:txBody>
          <a:bodyPr wrap="none">
            <a:spAutoFit/>
          </a:bodyPr>
          <a:lstStyle/>
          <a:p>
            <a:r>
              <a:rPr lang="en-US" sz="1100" dirty="0" err="1">
                <a:solidFill>
                  <a:srgbClr val="0F3D67"/>
                </a:solidFill>
                <a:latin typeface="Source Sans Pro" panose="020B0503030403020204" pitchFamily="34" charset="0"/>
                <a:ea typeface="Source Sans Pro" panose="020B0503030403020204" pitchFamily="34" charset="0"/>
              </a:rPr>
              <a:t>TechFAR</a:t>
            </a:r>
            <a:r>
              <a:rPr lang="en-US" sz="1100" dirty="0">
                <a:solidFill>
                  <a:srgbClr val="0F3D67"/>
                </a:solidFill>
                <a:latin typeface="Source Sans Pro" panose="020B0503030403020204" pitchFamily="34" charset="0"/>
                <a:ea typeface="Source Sans Pro" panose="020B0503030403020204" pitchFamily="34" charset="0"/>
              </a:rPr>
              <a:t> Hub</a:t>
            </a:r>
            <a:endParaRPr lang="en-US" dirty="0"/>
          </a:p>
        </p:txBody>
      </p:sp>
      <p:pic>
        <p:nvPicPr>
          <p:cNvPr id="3074" name="Picture 2" descr="Crowd of users - Free social icons">
            <a:extLst>
              <a:ext uri="{FF2B5EF4-FFF2-40B4-BE49-F238E27FC236}">
                <a16:creationId xmlns:a16="http://schemas.microsoft.com/office/drawing/2014/main" id="{4B871F80-D82D-6946-86EC-BD5CB109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907" y="2513180"/>
            <a:ext cx="755335" cy="75533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486C88DC-6D12-B94C-8057-4165367D3FA5}"/>
              </a:ext>
            </a:extLst>
          </p:cNvPr>
          <p:cNvSpPr/>
          <p:nvPr/>
        </p:nvSpPr>
        <p:spPr>
          <a:xfrm>
            <a:off x="6516483" y="2382375"/>
            <a:ext cx="566181" cy="261610"/>
          </a:xfrm>
          <a:prstGeom prst="rect">
            <a:avLst/>
          </a:prstGeom>
        </p:spPr>
        <p:txBody>
          <a:bodyPr wrap="none">
            <a:spAutoFit/>
          </a:bodyPr>
          <a:lstStyle/>
          <a:p>
            <a:r>
              <a:rPr lang="en-US" sz="1100" dirty="0">
                <a:solidFill>
                  <a:srgbClr val="0F3D67"/>
                </a:solidFill>
                <a:latin typeface="Source Sans Pro" panose="020B0503030403020204" pitchFamily="34" charset="0"/>
                <a:ea typeface="Source Sans Pro" panose="020B0503030403020204" pitchFamily="34" charset="0"/>
              </a:rPr>
              <a:t>versus</a:t>
            </a:r>
            <a:endParaRPr lang="en-US" dirty="0"/>
          </a:p>
        </p:txBody>
      </p:sp>
    </p:spTree>
    <p:extLst>
      <p:ext uri="{BB962C8B-B14F-4D97-AF65-F5344CB8AC3E}">
        <p14:creationId xmlns:p14="http://schemas.microsoft.com/office/powerpoint/2010/main" val="177392441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USDS Pwpt Theme - Interior">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rtlCol="0">
        <a:spAutoFit/>
      </a:bodyPr>
      <a:lstStyle>
        <a:defPPr marL="285750" marR="0" indent="-285750" algn="l" defTabSz="914400" rtl="0" eaLnBrk="1" fontAlgn="auto" latinLnBrk="0" hangingPunct="1">
          <a:lnSpc>
            <a:spcPct val="120000"/>
          </a:lnSpc>
          <a:spcBef>
            <a:spcPts val="1000"/>
          </a:spcBef>
          <a:spcAft>
            <a:spcPts val="0"/>
          </a:spcAft>
          <a:buClrTx/>
          <a:buSzTx/>
          <a:buFont typeface="Arial" panose="020B0604020202020204" pitchFamily="34" charset="0"/>
          <a:buChar char="•"/>
          <a:tabLst/>
          <a:defRPr kumimoji="0" sz="1800" b="0" i="0" u="none" strike="noStrike" kern="0" cap="none" spc="0" normalizeH="0" baseline="0" noProof="0" dirty="0" smtClean="0">
            <a:ln>
              <a:noFill/>
            </a:ln>
            <a:solidFill>
              <a:srgbClr val="0F3D67"/>
            </a:solidFill>
            <a:effectLst/>
            <a:uLnTx/>
            <a:uFillTx/>
            <a:latin typeface="Source Sans Pro" panose="020B0503030403020204" pitchFamily="34" charset="0"/>
            <a:ea typeface="Source Sans Pro" panose="020B0503030403020204" pitchFamily="34" charset="0"/>
            <a:cs typeface="Arial"/>
            <a:sym typeface="Arial"/>
          </a:defRPr>
        </a:defPPr>
      </a:lstStyle>
    </a:txDef>
  </a:objectDefaults>
  <a:extraClrSchemeLst/>
  <a:extLst>
    <a:ext uri="{05A4C25C-085E-4340-85A3-A5531E510DB2}">
      <thm15:themeFamily xmlns:thm15="http://schemas.microsoft.com/office/thememl/2012/main" name="USDS Pwpt Theme - Interior" id="{7EF5F903-CCDC-D647-9FAA-98A1C0F4BD4D}" vid="{A94C27F7-EBC9-534B-BCD1-479B2A41FE3B}"/>
    </a:ext>
  </a:extLst>
</a:theme>
</file>

<file path=ppt/theme/theme2.xml><?xml version="1.0" encoding="utf-8"?>
<a:theme xmlns:a="http://schemas.openxmlformats.org/drawingml/2006/main" name="Title slides">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ull Bleed Photo">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ection Slides - left aligned">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ction Slide – centered">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End slide">
  <a:themeElements>
    <a:clrScheme name="USDS Color Palette">
      <a:dk1>
        <a:srgbClr val="0F3D67"/>
      </a:dk1>
      <a:lt1>
        <a:srgbClr val="FFFFFF"/>
      </a:lt1>
      <a:dk2>
        <a:srgbClr val="0084CD"/>
      </a:dk2>
      <a:lt2>
        <a:srgbClr val="EBECEB"/>
      </a:lt2>
      <a:accent1>
        <a:srgbClr val="E0CC25"/>
      </a:accent1>
      <a:accent2>
        <a:srgbClr val="A39634"/>
      </a:accent2>
      <a:accent3>
        <a:srgbClr val="5C5D5C"/>
      </a:accent3>
      <a:accent4>
        <a:srgbClr val="054E96"/>
      </a:accent4>
      <a:accent5>
        <a:srgbClr val="3E3F3E"/>
      </a:accent5>
      <a:accent6>
        <a:srgbClr val="0071BC"/>
      </a:accent6>
      <a:hlink>
        <a:srgbClr val="0C71BC"/>
      </a:hlink>
      <a:folHlink>
        <a:srgbClr val="95969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lank Page - no log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67489</TotalTime>
  <Words>2595</Words>
  <Application>Microsoft Macintosh PowerPoint</Application>
  <PresentationFormat>On-screen Show (16:9)</PresentationFormat>
  <Paragraphs>405</Paragraphs>
  <Slides>37</Slides>
  <Notes>12</Notes>
  <HiddenSlides>0</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37</vt:i4>
      </vt:variant>
    </vt:vector>
  </HeadingPairs>
  <TitlesOfParts>
    <vt:vector size="51" baseType="lpstr">
      <vt:lpstr>Arial</vt:lpstr>
      <vt:lpstr>Calibri</vt:lpstr>
      <vt:lpstr>Courier New</vt:lpstr>
      <vt:lpstr>Merriweather</vt:lpstr>
      <vt:lpstr>Source Sans Pro</vt:lpstr>
      <vt:lpstr>Source Sans Pro SemiBold</vt:lpstr>
      <vt:lpstr>System Font Regular</vt:lpstr>
      <vt:lpstr>USDS Pwpt Theme - Interior</vt:lpstr>
      <vt:lpstr>Title slides</vt:lpstr>
      <vt:lpstr>Full Bleed Photo</vt:lpstr>
      <vt:lpstr>Section Slides - left aligned</vt:lpstr>
      <vt:lpstr>Section Slide – centered</vt:lpstr>
      <vt:lpstr>End slide</vt:lpstr>
      <vt:lpstr>Blank Page - no logo</vt:lpstr>
      <vt:lpstr>TechFAR Hub – Sprint Zero</vt:lpstr>
      <vt:lpstr>contents</vt:lpstr>
      <vt:lpstr>Executive Summary</vt:lpstr>
      <vt:lpstr>Executive summary</vt:lpstr>
      <vt:lpstr>Executive summary</vt:lpstr>
      <vt:lpstr>Executive summary</vt:lpstr>
      <vt:lpstr>Executive summary</vt:lpstr>
      <vt:lpstr>Executive summary</vt:lpstr>
      <vt:lpstr>Executive summary</vt:lpstr>
      <vt:lpstr>Executive summary</vt:lpstr>
      <vt:lpstr>Executive summary</vt:lpstr>
      <vt:lpstr>Analysis</vt:lpstr>
      <vt:lpstr>PowerPoint Presentation</vt:lpstr>
      <vt:lpstr>Sprint zero analysis</vt:lpstr>
      <vt:lpstr>Analytics Review</vt:lpstr>
      <vt:lpstr>Analytics review &amp; diagnostics: Method</vt:lpstr>
      <vt:lpstr>Analytics review &amp; diagnostics: Findings</vt:lpstr>
      <vt:lpstr>User Feedback Synthesis</vt:lpstr>
      <vt:lpstr>User Feedback synthesis: Method</vt:lpstr>
      <vt:lpstr>Personas</vt:lpstr>
      <vt:lpstr>DITAP certified</vt:lpstr>
      <vt:lpstr>Not ditap certified</vt:lpstr>
      <vt:lpstr>NOT DITAP CERTIFIED</vt:lpstr>
      <vt:lpstr>Not ditap certified</vt:lpstr>
      <vt:lpstr>Not ditap certified</vt:lpstr>
      <vt:lpstr>Job Stories</vt:lpstr>
      <vt:lpstr>REDUCE LEAD TIME</vt:lpstr>
      <vt:lpstr>INCREASE COST SAVINGS</vt:lpstr>
      <vt:lpstr>REDUCE BARRIERS TO ENTRY</vt:lpstr>
      <vt:lpstr>IMPROVE CUSTOMER SATISFACTION</vt:lpstr>
      <vt:lpstr>REDUCE PROTESTS</vt:lpstr>
      <vt:lpstr>ACHIEVE BETTER MISSION OUTCOMES</vt:lpstr>
      <vt:lpstr>GET BUY-IN</vt:lpstr>
      <vt:lpstr>Digital Services Acquisition Landscape</vt:lpstr>
      <vt:lpstr>Identification of other available resources: method</vt:lpstr>
      <vt:lpstr>Identification of other available resources: Findings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Digital Service PowerPoint</dc:title>
  <dc:subject/>
  <dc:creator>Brand Squad</dc:creator>
  <cp:keywords/>
  <dc:description/>
  <cp:lastModifiedBy>Microsoft Office User</cp:lastModifiedBy>
  <cp:revision>1618</cp:revision>
  <cp:lastPrinted>2017-09-27T21:49:39Z</cp:lastPrinted>
  <dcterms:modified xsi:type="dcterms:W3CDTF">2021-10-19T13:47:23Z</dcterms:modified>
  <cp:category/>
</cp:coreProperties>
</file>